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  <p:sldMasterId id="2147483740" r:id="rId2"/>
    <p:sldMasterId id="2147483752" r:id="rId3"/>
  </p:sldMasterIdLst>
  <p:notesMasterIdLst>
    <p:notesMasterId r:id="rId16"/>
  </p:notesMasterIdLst>
  <p:sldIdLst>
    <p:sldId id="491" r:id="rId4"/>
    <p:sldId id="492" r:id="rId5"/>
    <p:sldId id="493" r:id="rId6"/>
    <p:sldId id="494" r:id="rId7"/>
    <p:sldId id="256" r:id="rId8"/>
    <p:sldId id="483" r:id="rId9"/>
    <p:sldId id="485" r:id="rId10"/>
    <p:sldId id="489" r:id="rId11"/>
    <p:sldId id="490" r:id="rId12"/>
    <p:sldId id="486" r:id="rId13"/>
    <p:sldId id="487" r:id="rId14"/>
    <p:sldId id="488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5B5D3"/>
    <a:srgbClr val="CAD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2"/>
  </p:normalViewPr>
  <p:slideViewPr>
    <p:cSldViewPr snapToGrid="0" snapToObjects="1">
      <p:cViewPr varScale="1">
        <p:scale>
          <a:sx n="66" d="100"/>
          <a:sy n="66" d="100"/>
        </p:scale>
        <p:origin x="78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B0BCD-69D7-45CC-837E-300FE92741A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04DF535-B70F-4ADF-BFA4-99B99EBCF2FE}">
      <dgm:prSet phldrT="[Text]"/>
      <dgm:spPr/>
      <dgm:t>
        <a:bodyPr/>
        <a:lstStyle/>
        <a:p>
          <a:r>
            <a:rPr lang="de-DE" dirty="0" smtClean="0"/>
            <a:t>Lernplattformen</a:t>
          </a:r>
          <a:endParaRPr lang="de-DE" dirty="0"/>
        </a:p>
      </dgm:t>
    </dgm:pt>
    <dgm:pt modelId="{1723BCF7-51DA-46F5-8A64-99B0408DF63A}" type="parTrans" cxnId="{C14AF28F-C154-4C60-A18C-92C165DE0D5A}">
      <dgm:prSet/>
      <dgm:spPr/>
      <dgm:t>
        <a:bodyPr/>
        <a:lstStyle/>
        <a:p>
          <a:endParaRPr lang="de-DE"/>
        </a:p>
      </dgm:t>
    </dgm:pt>
    <dgm:pt modelId="{079DCCEC-9741-431E-B768-A5E7065254D0}" type="sibTrans" cxnId="{C14AF28F-C154-4C60-A18C-92C165DE0D5A}">
      <dgm:prSet/>
      <dgm:spPr/>
      <dgm:t>
        <a:bodyPr/>
        <a:lstStyle/>
        <a:p>
          <a:endParaRPr lang="de-DE"/>
        </a:p>
      </dgm:t>
    </dgm:pt>
    <dgm:pt modelId="{430DE010-F1A2-44FF-B300-D2E3CAAE1692}">
      <dgm:prSet phldrT="[Text]"/>
      <dgm:spPr/>
      <dgm:t>
        <a:bodyPr/>
        <a:lstStyle/>
        <a:p>
          <a:r>
            <a:rPr lang="de-DE" dirty="0" smtClean="0"/>
            <a:t>…</a:t>
          </a:r>
          <a:endParaRPr lang="de-DE" dirty="0"/>
        </a:p>
      </dgm:t>
    </dgm:pt>
    <dgm:pt modelId="{D7237E4C-5B37-44AD-A068-B5592FBA60B8}" type="parTrans" cxnId="{1D7C2D3E-8041-4644-8D25-94452A4C7ACF}">
      <dgm:prSet/>
      <dgm:spPr/>
      <dgm:t>
        <a:bodyPr/>
        <a:lstStyle/>
        <a:p>
          <a:endParaRPr lang="de-DE"/>
        </a:p>
      </dgm:t>
    </dgm:pt>
    <dgm:pt modelId="{581458D0-E764-481E-AD72-68FE145EE238}" type="sibTrans" cxnId="{1D7C2D3E-8041-4644-8D25-94452A4C7ACF}">
      <dgm:prSet/>
      <dgm:spPr/>
      <dgm:t>
        <a:bodyPr/>
        <a:lstStyle/>
        <a:p>
          <a:endParaRPr lang="de-DE"/>
        </a:p>
      </dgm:t>
    </dgm:pt>
    <dgm:pt modelId="{9B78E143-1F27-4913-966E-C801721F7AD6}">
      <dgm:prSet phldrT="[Text]"/>
      <dgm:spPr/>
      <dgm:t>
        <a:bodyPr/>
        <a:lstStyle/>
        <a:p>
          <a:r>
            <a:rPr lang="de-DE" dirty="0" smtClean="0"/>
            <a:t>Aktivitäten</a:t>
          </a:r>
          <a:endParaRPr lang="de-DE" dirty="0"/>
        </a:p>
      </dgm:t>
    </dgm:pt>
    <dgm:pt modelId="{17202584-9DE3-4029-8966-713DE66BEAEE}" type="parTrans" cxnId="{616FB4C8-ABB9-4934-9345-781CCB1C2D27}">
      <dgm:prSet/>
      <dgm:spPr/>
      <dgm:t>
        <a:bodyPr/>
        <a:lstStyle/>
        <a:p>
          <a:endParaRPr lang="de-DE"/>
        </a:p>
      </dgm:t>
    </dgm:pt>
    <dgm:pt modelId="{A0D84748-094D-4C1F-B02B-97CAC68D43B7}" type="sibTrans" cxnId="{616FB4C8-ABB9-4934-9345-781CCB1C2D27}">
      <dgm:prSet/>
      <dgm:spPr/>
      <dgm:t>
        <a:bodyPr/>
        <a:lstStyle/>
        <a:p>
          <a:endParaRPr lang="de-DE"/>
        </a:p>
      </dgm:t>
    </dgm:pt>
    <dgm:pt modelId="{D09B1521-302A-48B0-AEAA-575053BB6411}">
      <dgm:prSet phldrT="[Text]"/>
      <dgm:spPr/>
      <dgm:t>
        <a:bodyPr/>
        <a:lstStyle/>
        <a:p>
          <a:r>
            <a:rPr lang="de-DE" dirty="0" smtClean="0"/>
            <a:t>Arbeitsmaterial</a:t>
          </a:r>
          <a:endParaRPr lang="de-DE" dirty="0"/>
        </a:p>
      </dgm:t>
    </dgm:pt>
    <dgm:pt modelId="{7C1252E4-4F28-4219-878F-B925CCF7ED90}" type="parTrans" cxnId="{CBBE1644-9CCD-403A-B1CE-B3C8AB9309BA}">
      <dgm:prSet/>
      <dgm:spPr/>
      <dgm:t>
        <a:bodyPr/>
        <a:lstStyle/>
        <a:p>
          <a:endParaRPr lang="de-DE"/>
        </a:p>
      </dgm:t>
    </dgm:pt>
    <dgm:pt modelId="{84DC5176-E6F3-4797-A292-6FADD6365DE6}" type="sibTrans" cxnId="{CBBE1644-9CCD-403A-B1CE-B3C8AB9309BA}">
      <dgm:prSet/>
      <dgm:spPr/>
      <dgm:t>
        <a:bodyPr/>
        <a:lstStyle/>
        <a:p>
          <a:endParaRPr lang="de-DE"/>
        </a:p>
      </dgm:t>
    </dgm:pt>
    <dgm:pt modelId="{E9CBFA81-44F4-429F-91B3-C2271F8546D4}">
      <dgm:prSet phldrT="[Text]"/>
      <dgm:spPr/>
      <dgm:t>
        <a:bodyPr/>
        <a:lstStyle/>
        <a:p>
          <a:r>
            <a:rPr lang="de-DE" dirty="0" smtClean="0"/>
            <a:t>…</a:t>
          </a:r>
          <a:endParaRPr lang="de-DE" dirty="0"/>
        </a:p>
      </dgm:t>
    </dgm:pt>
    <dgm:pt modelId="{2A1DEC25-B11A-4DDC-A2C7-F830E4D6FD7D}" type="parTrans" cxnId="{66A9002D-C7DA-4CF6-8BB4-581933BC0769}">
      <dgm:prSet/>
      <dgm:spPr/>
      <dgm:t>
        <a:bodyPr/>
        <a:lstStyle/>
        <a:p>
          <a:endParaRPr lang="de-DE"/>
        </a:p>
      </dgm:t>
    </dgm:pt>
    <dgm:pt modelId="{E5F0CE6D-1CBA-4221-A770-C5C5B82AAD90}" type="sibTrans" cxnId="{66A9002D-C7DA-4CF6-8BB4-581933BC0769}">
      <dgm:prSet/>
      <dgm:spPr/>
      <dgm:t>
        <a:bodyPr/>
        <a:lstStyle/>
        <a:p>
          <a:endParaRPr lang="de-DE"/>
        </a:p>
      </dgm:t>
    </dgm:pt>
    <dgm:pt modelId="{2EC95015-A5CA-482C-A833-6D0406AD898A}">
      <dgm:prSet phldrT="[Text]"/>
      <dgm:spPr/>
      <dgm:t>
        <a:bodyPr/>
        <a:lstStyle/>
        <a:p>
          <a:r>
            <a:rPr lang="de-DE" dirty="0" smtClean="0"/>
            <a:t>….</a:t>
          </a:r>
          <a:endParaRPr lang="de-DE" dirty="0"/>
        </a:p>
      </dgm:t>
    </dgm:pt>
    <dgm:pt modelId="{DBA729A1-5184-4AC9-8374-99F7B2C76F45}" type="parTrans" cxnId="{BE9C1837-486A-4324-B3E3-89240629B932}">
      <dgm:prSet/>
      <dgm:spPr/>
      <dgm:t>
        <a:bodyPr/>
        <a:lstStyle/>
        <a:p>
          <a:endParaRPr lang="de-DE"/>
        </a:p>
      </dgm:t>
    </dgm:pt>
    <dgm:pt modelId="{363B017F-DE95-42F4-8669-577617BD1A34}" type="sibTrans" cxnId="{BE9C1837-486A-4324-B3E3-89240629B932}">
      <dgm:prSet/>
      <dgm:spPr/>
      <dgm:t>
        <a:bodyPr/>
        <a:lstStyle/>
        <a:p>
          <a:endParaRPr lang="de-DE"/>
        </a:p>
      </dgm:t>
    </dgm:pt>
    <dgm:pt modelId="{64A74253-DE01-49AD-A8D6-9C8EB8C64AB7}">
      <dgm:prSet phldrT="[Text]"/>
      <dgm:spPr/>
      <dgm:t>
        <a:bodyPr/>
        <a:lstStyle/>
        <a:p>
          <a:r>
            <a:rPr lang="de-DE" smtClean="0"/>
            <a:t>…</a:t>
          </a:r>
          <a:endParaRPr lang="de-DE" dirty="0"/>
        </a:p>
      </dgm:t>
    </dgm:pt>
    <dgm:pt modelId="{6BF97526-6A4F-4E09-942A-9D43FFA72A4D}" type="parTrans" cxnId="{3C794271-C26E-48BE-B3AC-6A91EFF52EEF}">
      <dgm:prSet/>
      <dgm:spPr/>
      <dgm:t>
        <a:bodyPr/>
        <a:lstStyle/>
        <a:p>
          <a:endParaRPr lang="de-DE"/>
        </a:p>
      </dgm:t>
    </dgm:pt>
    <dgm:pt modelId="{8F7316D6-E74D-4B58-880E-C5590C2972BB}" type="sibTrans" cxnId="{3C794271-C26E-48BE-B3AC-6A91EFF52EEF}">
      <dgm:prSet/>
      <dgm:spPr/>
      <dgm:t>
        <a:bodyPr/>
        <a:lstStyle/>
        <a:p>
          <a:endParaRPr lang="de-DE"/>
        </a:p>
      </dgm:t>
    </dgm:pt>
    <dgm:pt modelId="{8F2733CE-A674-4BE8-A76F-AF58F24B4838}" type="pres">
      <dgm:prSet presAssocID="{FF4B0BCD-69D7-45CC-837E-300FE92741A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1F9E4F9-89FA-4782-B030-C6EC34FF9DB5}" type="pres">
      <dgm:prSet presAssocID="{C04DF535-B70F-4ADF-BFA4-99B99EBCF2FE}" presName="root1" presStyleCnt="0"/>
      <dgm:spPr/>
    </dgm:pt>
    <dgm:pt modelId="{DF8CE8A9-1511-416F-B707-41780C3AA37C}" type="pres">
      <dgm:prSet presAssocID="{C04DF535-B70F-4ADF-BFA4-99B99EBCF2F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44EB10F-1B51-49A4-A17A-E77D8B0B42D5}" type="pres">
      <dgm:prSet presAssocID="{C04DF535-B70F-4ADF-BFA4-99B99EBCF2FE}" presName="level2hierChild" presStyleCnt="0"/>
      <dgm:spPr/>
    </dgm:pt>
    <dgm:pt modelId="{419AF104-7BA1-42DB-B355-09671FC735BD}" type="pres">
      <dgm:prSet presAssocID="{D7237E4C-5B37-44AD-A068-B5592FBA60B8}" presName="conn2-1" presStyleLbl="parChTrans1D2" presStyleIdx="0" presStyleCnt="3"/>
      <dgm:spPr/>
      <dgm:t>
        <a:bodyPr/>
        <a:lstStyle/>
        <a:p>
          <a:endParaRPr lang="de-DE"/>
        </a:p>
      </dgm:t>
    </dgm:pt>
    <dgm:pt modelId="{7931E819-9F2B-4DF7-9D5D-4E6F8F3CBE70}" type="pres">
      <dgm:prSet presAssocID="{D7237E4C-5B37-44AD-A068-B5592FBA60B8}" presName="connTx" presStyleLbl="parChTrans1D2" presStyleIdx="0" presStyleCnt="3"/>
      <dgm:spPr/>
      <dgm:t>
        <a:bodyPr/>
        <a:lstStyle/>
        <a:p>
          <a:endParaRPr lang="de-DE"/>
        </a:p>
      </dgm:t>
    </dgm:pt>
    <dgm:pt modelId="{9645D5EC-B0C0-4C31-8309-45C16739A09C}" type="pres">
      <dgm:prSet presAssocID="{430DE010-F1A2-44FF-B300-D2E3CAAE1692}" presName="root2" presStyleCnt="0"/>
      <dgm:spPr/>
    </dgm:pt>
    <dgm:pt modelId="{99CE9324-C67B-4EE1-9332-537055C31712}" type="pres">
      <dgm:prSet presAssocID="{430DE010-F1A2-44FF-B300-D2E3CAAE1692}" presName="LevelTwoTextNode" presStyleLbl="node2" presStyleIdx="0" presStyleCnt="3" custLinFactNeighborX="6652" custLinFactNeighborY="2660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835F0F2-7823-45A7-9EC6-3D6969A41866}" type="pres">
      <dgm:prSet presAssocID="{430DE010-F1A2-44FF-B300-D2E3CAAE1692}" presName="level3hierChild" presStyleCnt="0"/>
      <dgm:spPr/>
    </dgm:pt>
    <dgm:pt modelId="{021BCC37-F918-4B98-A0CC-A074C3976D8F}" type="pres">
      <dgm:prSet presAssocID="{17202584-9DE3-4029-8966-713DE66BEAEE}" presName="conn2-1" presStyleLbl="parChTrans1D3" presStyleIdx="0" presStyleCnt="3"/>
      <dgm:spPr/>
      <dgm:t>
        <a:bodyPr/>
        <a:lstStyle/>
        <a:p>
          <a:endParaRPr lang="de-DE"/>
        </a:p>
      </dgm:t>
    </dgm:pt>
    <dgm:pt modelId="{DEF54BAF-AEA5-4B15-9D89-5058F1ABBB8D}" type="pres">
      <dgm:prSet presAssocID="{17202584-9DE3-4029-8966-713DE66BEAEE}" presName="connTx" presStyleLbl="parChTrans1D3" presStyleIdx="0" presStyleCnt="3"/>
      <dgm:spPr/>
      <dgm:t>
        <a:bodyPr/>
        <a:lstStyle/>
        <a:p>
          <a:endParaRPr lang="de-DE"/>
        </a:p>
      </dgm:t>
    </dgm:pt>
    <dgm:pt modelId="{A9C413A6-577D-4409-988B-44BE570B9453}" type="pres">
      <dgm:prSet presAssocID="{9B78E143-1F27-4913-966E-C801721F7AD6}" presName="root2" presStyleCnt="0"/>
      <dgm:spPr/>
    </dgm:pt>
    <dgm:pt modelId="{95057587-C9ED-43DC-BBED-EBA277AE882B}" type="pres">
      <dgm:prSet presAssocID="{9B78E143-1F27-4913-966E-C801721F7AD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41DBB8B-ACE2-478D-8F3D-9806AD04798B}" type="pres">
      <dgm:prSet presAssocID="{9B78E143-1F27-4913-966E-C801721F7AD6}" presName="level3hierChild" presStyleCnt="0"/>
      <dgm:spPr/>
    </dgm:pt>
    <dgm:pt modelId="{88BFACD1-9344-4689-BEE3-0BBF1976CA91}" type="pres">
      <dgm:prSet presAssocID="{7C1252E4-4F28-4219-878F-B925CCF7ED90}" presName="conn2-1" presStyleLbl="parChTrans1D3" presStyleIdx="1" presStyleCnt="3"/>
      <dgm:spPr/>
      <dgm:t>
        <a:bodyPr/>
        <a:lstStyle/>
        <a:p>
          <a:endParaRPr lang="de-DE"/>
        </a:p>
      </dgm:t>
    </dgm:pt>
    <dgm:pt modelId="{A9CA3EB0-5103-4F30-A108-656E91A9ECF6}" type="pres">
      <dgm:prSet presAssocID="{7C1252E4-4F28-4219-878F-B925CCF7ED90}" presName="connTx" presStyleLbl="parChTrans1D3" presStyleIdx="1" presStyleCnt="3"/>
      <dgm:spPr/>
      <dgm:t>
        <a:bodyPr/>
        <a:lstStyle/>
        <a:p>
          <a:endParaRPr lang="de-DE"/>
        </a:p>
      </dgm:t>
    </dgm:pt>
    <dgm:pt modelId="{5B2E2898-6A7C-4FDB-8CA3-1ADEDBB67A7A}" type="pres">
      <dgm:prSet presAssocID="{D09B1521-302A-48B0-AEAA-575053BB6411}" presName="root2" presStyleCnt="0"/>
      <dgm:spPr/>
    </dgm:pt>
    <dgm:pt modelId="{8AD72553-493E-491B-883F-57218BEBC687}" type="pres">
      <dgm:prSet presAssocID="{D09B1521-302A-48B0-AEAA-575053BB6411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A26C624-857C-428C-A603-20B69849DC26}" type="pres">
      <dgm:prSet presAssocID="{D09B1521-302A-48B0-AEAA-575053BB6411}" presName="level3hierChild" presStyleCnt="0"/>
      <dgm:spPr/>
    </dgm:pt>
    <dgm:pt modelId="{E8A95159-ED90-480A-89B9-41A87989171B}" type="pres">
      <dgm:prSet presAssocID="{2A1DEC25-B11A-4DDC-A2C7-F830E4D6FD7D}" presName="conn2-1" presStyleLbl="parChTrans1D2" presStyleIdx="1" presStyleCnt="3"/>
      <dgm:spPr/>
      <dgm:t>
        <a:bodyPr/>
        <a:lstStyle/>
        <a:p>
          <a:endParaRPr lang="de-DE"/>
        </a:p>
      </dgm:t>
    </dgm:pt>
    <dgm:pt modelId="{A9557F5D-96F5-4C5E-BDD2-178B30A27C8C}" type="pres">
      <dgm:prSet presAssocID="{2A1DEC25-B11A-4DDC-A2C7-F830E4D6FD7D}" presName="connTx" presStyleLbl="parChTrans1D2" presStyleIdx="1" presStyleCnt="3"/>
      <dgm:spPr/>
      <dgm:t>
        <a:bodyPr/>
        <a:lstStyle/>
        <a:p>
          <a:endParaRPr lang="de-DE"/>
        </a:p>
      </dgm:t>
    </dgm:pt>
    <dgm:pt modelId="{AA485BF1-BD35-4AF5-8B99-D418387E47DD}" type="pres">
      <dgm:prSet presAssocID="{E9CBFA81-44F4-429F-91B3-C2271F8546D4}" presName="root2" presStyleCnt="0"/>
      <dgm:spPr/>
    </dgm:pt>
    <dgm:pt modelId="{9EA5CA44-DD8C-4D7C-87C4-370D3540DE67}" type="pres">
      <dgm:prSet presAssocID="{E9CBFA81-44F4-429F-91B3-C2271F8546D4}" presName="LevelTwoTextNode" presStyleLbl="node2" presStyleIdx="1" presStyleCnt="3" custLinFactNeighborX="-1337" custLinFactNeighborY="-374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EEB7E43-09AF-4A6D-90BF-BF21DCDEC30E}" type="pres">
      <dgm:prSet presAssocID="{E9CBFA81-44F4-429F-91B3-C2271F8546D4}" presName="level3hierChild" presStyleCnt="0"/>
      <dgm:spPr/>
    </dgm:pt>
    <dgm:pt modelId="{507AB144-368B-462D-B12E-A3555B4F233C}" type="pres">
      <dgm:prSet presAssocID="{DBA729A1-5184-4AC9-8374-99F7B2C76F45}" presName="conn2-1" presStyleLbl="parChTrans1D3" presStyleIdx="2" presStyleCnt="3"/>
      <dgm:spPr/>
      <dgm:t>
        <a:bodyPr/>
        <a:lstStyle/>
        <a:p>
          <a:endParaRPr lang="de-DE"/>
        </a:p>
      </dgm:t>
    </dgm:pt>
    <dgm:pt modelId="{1AB7923B-83D5-4EFC-A47E-50D983E801C3}" type="pres">
      <dgm:prSet presAssocID="{DBA729A1-5184-4AC9-8374-99F7B2C76F45}" presName="connTx" presStyleLbl="parChTrans1D3" presStyleIdx="2" presStyleCnt="3"/>
      <dgm:spPr/>
      <dgm:t>
        <a:bodyPr/>
        <a:lstStyle/>
        <a:p>
          <a:endParaRPr lang="de-DE"/>
        </a:p>
      </dgm:t>
    </dgm:pt>
    <dgm:pt modelId="{4C7BE718-BCE4-421C-A9D5-12316B40F2ED}" type="pres">
      <dgm:prSet presAssocID="{2EC95015-A5CA-482C-A833-6D0406AD898A}" presName="root2" presStyleCnt="0"/>
      <dgm:spPr/>
    </dgm:pt>
    <dgm:pt modelId="{D2A19DE9-A750-4751-89F2-4C8A5E25E539}" type="pres">
      <dgm:prSet presAssocID="{2EC95015-A5CA-482C-A833-6D0406AD898A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09062B-DCE0-48A7-9606-29A04C23F820}" type="pres">
      <dgm:prSet presAssocID="{2EC95015-A5CA-482C-A833-6D0406AD898A}" presName="level3hierChild" presStyleCnt="0"/>
      <dgm:spPr/>
    </dgm:pt>
    <dgm:pt modelId="{71892704-7182-4E06-AFCF-AECC47D34011}" type="pres">
      <dgm:prSet presAssocID="{6BF97526-6A4F-4E09-942A-9D43FFA72A4D}" presName="conn2-1" presStyleLbl="parChTrans1D2" presStyleIdx="2" presStyleCnt="3"/>
      <dgm:spPr/>
      <dgm:t>
        <a:bodyPr/>
        <a:lstStyle/>
        <a:p>
          <a:endParaRPr lang="de-DE"/>
        </a:p>
      </dgm:t>
    </dgm:pt>
    <dgm:pt modelId="{4E59614A-4F9D-4856-8746-B37DE31B3F7D}" type="pres">
      <dgm:prSet presAssocID="{6BF97526-6A4F-4E09-942A-9D43FFA72A4D}" presName="connTx" presStyleLbl="parChTrans1D2" presStyleIdx="2" presStyleCnt="3"/>
      <dgm:spPr/>
      <dgm:t>
        <a:bodyPr/>
        <a:lstStyle/>
        <a:p>
          <a:endParaRPr lang="de-DE"/>
        </a:p>
      </dgm:t>
    </dgm:pt>
    <dgm:pt modelId="{BE74A292-F247-4548-A28A-1A2EDC3DB653}" type="pres">
      <dgm:prSet presAssocID="{64A74253-DE01-49AD-A8D6-9C8EB8C64AB7}" presName="root2" presStyleCnt="0"/>
      <dgm:spPr/>
    </dgm:pt>
    <dgm:pt modelId="{572B9C2B-4D9A-48ED-A158-5460D426B1BC}" type="pres">
      <dgm:prSet presAssocID="{64A74253-DE01-49AD-A8D6-9C8EB8C64AB7}" presName="LevelTwoTextNode" presStyleLbl="node2" presStyleIdx="2" presStyleCnt="3" custLinFactNeighborX="-1337" custLinFactNeighborY="-3742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36154D4-AFAF-4901-A42F-1EA696CA3DC9}" type="pres">
      <dgm:prSet presAssocID="{64A74253-DE01-49AD-A8D6-9C8EB8C64AB7}" presName="level3hierChild" presStyleCnt="0"/>
      <dgm:spPr/>
    </dgm:pt>
  </dgm:ptLst>
  <dgm:cxnLst>
    <dgm:cxn modelId="{F63B0760-D711-48AD-B414-222A823B8A75}" type="presOf" srcId="{6BF97526-6A4F-4E09-942A-9D43FFA72A4D}" destId="{71892704-7182-4E06-AFCF-AECC47D34011}" srcOrd="0" destOrd="0" presId="urn:microsoft.com/office/officeart/2005/8/layout/hierarchy2"/>
    <dgm:cxn modelId="{1D7C2D3E-8041-4644-8D25-94452A4C7ACF}" srcId="{C04DF535-B70F-4ADF-BFA4-99B99EBCF2FE}" destId="{430DE010-F1A2-44FF-B300-D2E3CAAE1692}" srcOrd="0" destOrd="0" parTransId="{D7237E4C-5B37-44AD-A068-B5592FBA60B8}" sibTransId="{581458D0-E764-481E-AD72-68FE145EE238}"/>
    <dgm:cxn modelId="{66A9002D-C7DA-4CF6-8BB4-581933BC0769}" srcId="{C04DF535-B70F-4ADF-BFA4-99B99EBCF2FE}" destId="{E9CBFA81-44F4-429F-91B3-C2271F8546D4}" srcOrd="1" destOrd="0" parTransId="{2A1DEC25-B11A-4DDC-A2C7-F830E4D6FD7D}" sibTransId="{E5F0CE6D-1CBA-4221-A770-C5C5B82AAD90}"/>
    <dgm:cxn modelId="{FC29FADC-3B63-4D5A-95BB-1DF60A9C705B}" type="presOf" srcId="{6BF97526-6A4F-4E09-942A-9D43FFA72A4D}" destId="{4E59614A-4F9D-4856-8746-B37DE31B3F7D}" srcOrd="1" destOrd="0" presId="urn:microsoft.com/office/officeart/2005/8/layout/hierarchy2"/>
    <dgm:cxn modelId="{BE9C1837-486A-4324-B3E3-89240629B932}" srcId="{E9CBFA81-44F4-429F-91B3-C2271F8546D4}" destId="{2EC95015-A5CA-482C-A833-6D0406AD898A}" srcOrd="0" destOrd="0" parTransId="{DBA729A1-5184-4AC9-8374-99F7B2C76F45}" sibTransId="{363B017F-DE95-42F4-8669-577617BD1A34}"/>
    <dgm:cxn modelId="{CBBE1644-9CCD-403A-B1CE-B3C8AB9309BA}" srcId="{430DE010-F1A2-44FF-B300-D2E3CAAE1692}" destId="{D09B1521-302A-48B0-AEAA-575053BB6411}" srcOrd="1" destOrd="0" parTransId="{7C1252E4-4F28-4219-878F-B925CCF7ED90}" sibTransId="{84DC5176-E6F3-4797-A292-6FADD6365DE6}"/>
    <dgm:cxn modelId="{84EDF2C4-3B22-4A79-8619-ED7067BFA539}" type="presOf" srcId="{FF4B0BCD-69D7-45CC-837E-300FE92741A8}" destId="{8F2733CE-A674-4BE8-A76F-AF58F24B4838}" srcOrd="0" destOrd="0" presId="urn:microsoft.com/office/officeart/2005/8/layout/hierarchy2"/>
    <dgm:cxn modelId="{E44809F7-9DB9-4800-9A4C-9C4B92A79E7E}" type="presOf" srcId="{D09B1521-302A-48B0-AEAA-575053BB6411}" destId="{8AD72553-493E-491B-883F-57218BEBC687}" srcOrd="0" destOrd="0" presId="urn:microsoft.com/office/officeart/2005/8/layout/hierarchy2"/>
    <dgm:cxn modelId="{E835A642-604C-4804-A0FD-9777B64DB2E8}" type="presOf" srcId="{2EC95015-A5CA-482C-A833-6D0406AD898A}" destId="{D2A19DE9-A750-4751-89F2-4C8A5E25E539}" srcOrd="0" destOrd="0" presId="urn:microsoft.com/office/officeart/2005/8/layout/hierarchy2"/>
    <dgm:cxn modelId="{2A0D8FC5-0F3A-4777-8640-6FEAA0844EBF}" type="presOf" srcId="{17202584-9DE3-4029-8966-713DE66BEAEE}" destId="{021BCC37-F918-4B98-A0CC-A074C3976D8F}" srcOrd="0" destOrd="0" presId="urn:microsoft.com/office/officeart/2005/8/layout/hierarchy2"/>
    <dgm:cxn modelId="{C4ABC383-47F9-462A-B454-BD1DAD9E302A}" type="presOf" srcId="{D7237E4C-5B37-44AD-A068-B5592FBA60B8}" destId="{7931E819-9F2B-4DF7-9D5D-4E6F8F3CBE70}" srcOrd="1" destOrd="0" presId="urn:microsoft.com/office/officeart/2005/8/layout/hierarchy2"/>
    <dgm:cxn modelId="{C5B01862-25E5-4146-8B29-21724FA98952}" type="presOf" srcId="{430DE010-F1A2-44FF-B300-D2E3CAAE1692}" destId="{99CE9324-C67B-4EE1-9332-537055C31712}" srcOrd="0" destOrd="0" presId="urn:microsoft.com/office/officeart/2005/8/layout/hierarchy2"/>
    <dgm:cxn modelId="{C14AF28F-C154-4C60-A18C-92C165DE0D5A}" srcId="{FF4B0BCD-69D7-45CC-837E-300FE92741A8}" destId="{C04DF535-B70F-4ADF-BFA4-99B99EBCF2FE}" srcOrd="0" destOrd="0" parTransId="{1723BCF7-51DA-46F5-8A64-99B0408DF63A}" sibTransId="{079DCCEC-9741-431E-B768-A5E7065254D0}"/>
    <dgm:cxn modelId="{D782AB32-D678-4246-B6A7-ECCC7751F756}" type="presOf" srcId="{2A1DEC25-B11A-4DDC-A2C7-F830E4D6FD7D}" destId="{E8A95159-ED90-480A-89B9-41A87989171B}" srcOrd="0" destOrd="0" presId="urn:microsoft.com/office/officeart/2005/8/layout/hierarchy2"/>
    <dgm:cxn modelId="{A20D52CC-3BA2-4861-AED7-C3794FC8E461}" type="presOf" srcId="{C04DF535-B70F-4ADF-BFA4-99B99EBCF2FE}" destId="{DF8CE8A9-1511-416F-B707-41780C3AA37C}" srcOrd="0" destOrd="0" presId="urn:microsoft.com/office/officeart/2005/8/layout/hierarchy2"/>
    <dgm:cxn modelId="{F6ACF658-C4CD-456D-B3C8-E35B03297959}" type="presOf" srcId="{9B78E143-1F27-4913-966E-C801721F7AD6}" destId="{95057587-C9ED-43DC-BBED-EBA277AE882B}" srcOrd="0" destOrd="0" presId="urn:microsoft.com/office/officeart/2005/8/layout/hierarchy2"/>
    <dgm:cxn modelId="{21BC281B-44DA-4574-823F-5C3C42AFD753}" type="presOf" srcId="{64A74253-DE01-49AD-A8D6-9C8EB8C64AB7}" destId="{572B9C2B-4D9A-48ED-A158-5460D426B1BC}" srcOrd="0" destOrd="0" presId="urn:microsoft.com/office/officeart/2005/8/layout/hierarchy2"/>
    <dgm:cxn modelId="{B4BC0D31-E91D-415F-B8D0-B1B94FE730AA}" type="presOf" srcId="{7C1252E4-4F28-4219-878F-B925CCF7ED90}" destId="{88BFACD1-9344-4689-BEE3-0BBF1976CA91}" srcOrd="0" destOrd="0" presId="urn:microsoft.com/office/officeart/2005/8/layout/hierarchy2"/>
    <dgm:cxn modelId="{3C794271-C26E-48BE-B3AC-6A91EFF52EEF}" srcId="{C04DF535-B70F-4ADF-BFA4-99B99EBCF2FE}" destId="{64A74253-DE01-49AD-A8D6-9C8EB8C64AB7}" srcOrd="2" destOrd="0" parTransId="{6BF97526-6A4F-4E09-942A-9D43FFA72A4D}" sibTransId="{8F7316D6-E74D-4B58-880E-C5590C2972BB}"/>
    <dgm:cxn modelId="{5DF0EF86-7223-49E6-BBEC-D4BFE252E68C}" type="presOf" srcId="{2A1DEC25-B11A-4DDC-A2C7-F830E4D6FD7D}" destId="{A9557F5D-96F5-4C5E-BDD2-178B30A27C8C}" srcOrd="1" destOrd="0" presId="urn:microsoft.com/office/officeart/2005/8/layout/hierarchy2"/>
    <dgm:cxn modelId="{616FB4C8-ABB9-4934-9345-781CCB1C2D27}" srcId="{430DE010-F1A2-44FF-B300-D2E3CAAE1692}" destId="{9B78E143-1F27-4913-966E-C801721F7AD6}" srcOrd="0" destOrd="0" parTransId="{17202584-9DE3-4029-8966-713DE66BEAEE}" sibTransId="{A0D84748-094D-4C1F-B02B-97CAC68D43B7}"/>
    <dgm:cxn modelId="{751B7177-8FA1-44DE-A90C-C653814741F5}" type="presOf" srcId="{DBA729A1-5184-4AC9-8374-99F7B2C76F45}" destId="{507AB144-368B-462D-B12E-A3555B4F233C}" srcOrd="0" destOrd="0" presId="urn:microsoft.com/office/officeart/2005/8/layout/hierarchy2"/>
    <dgm:cxn modelId="{57917347-3AF8-4DFC-AA8C-FC966BB3A3C2}" type="presOf" srcId="{17202584-9DE3-4029-8966-713DE66BEAEE}" destId="{DEF54BAF-AEA5-4B15-9D89-5058F1ABBB8D}" srcOrd="1" destOrd="0" presId="urn:microsoft.com/office/officeart/2005/8/layout/hierarchy2"/>
    <dgm:cxn modelId="{184035AF-3DF7-4C20-9C1D-BF7B1A7FCB29}" type="presOf" srcId="{E9CBFA81-44F4-429F-91B3-C2271F8546D4}" destId="{9EA5CA44-DD8C-4D7C-87C4-370D3540DE67}" srcOrd="0" destOrd="0" presId="urn:microsoft.com/office/officeart/2005/8/layout/hierarchy2"/>
    <dgm:cxn modelId="{0F5B0771-E2C0-46A4-BAE9-EE1EBAA7C896}" type="presOf" srcId="{7C1252E4-4F28-4219-878F-B925CCF7ED90}" destId="{A9CA3EB0-5103-4F30-A108-656E91A9ECF6}" srcOrd="1" destOrd="0" presId="urn:microsoft.com/office/officeart/2005/8/layout/hierarchy2"/>
    <dgm:cxn modelId="{8711162C-ABF3-4E10-89B5-5A76F7792530}" type="presOf" srcId="{D7237E4C-5B37-44AD-A068-B5592FBA60B8}" destId="{419AF104-7BA1-42DB-B355-09671FC735BD}" srcOrd="0" destOrd="0" presId="urn:microsoft.com/office/officeart/2005/8/layout/hierarchy2"/>
    <dgm:cxn modelId="{21D4CB08-FC4F-43CB-98D4-7CCD59CEA322}" type="presOf" srcId="{DBA729A1-5184-4AC9-8374-99F7B2C76F45}" destId="{1AB7923B-83D5-4EFC-A47E-50D983E801C3}" srcOrd="1" destOrd="0" presId="urn:microsoft.com/office/officeart/2005/8/layout/hierarchy2"/>
    <dgm:cxn modelId="{AFE91CF1-4965-43E2-A059-DD3F448EC64E}" type="presParOf" srcId="{8F2733CE-A674-4BE8-A76F-AF58F24B4838}" destId="{F1F9E4F9-89FA-4782-B030-C6EC34FF9DB5}" srcOrd="0" destOrd="0" presId="urn:microsoft.com/office/officeart/2005/8/layout/hierarchy2"/>
    <dgm:cxn modelId="{63055689-BDAC-40B1-A928-7354643D45F5}" type="presParOf" srcId="{F1F9E4F9-89FA-4782-B030-C6EC34FF9DB5}" destId="{DF8CE8A9-1511-416F-B707-41780C3AA37C}" srcOrd="0" destOrd="0" presId="urn:microsoft.com/office/officeart/2005/8/layout/hierarchy2"/>
    <dgm:cxn modelId="{77BBA6F3-844C-47B2-9141-6E9445DDB1B7}" type="presParOf" srcId="{F1F9E4F9-89FA-4782-B030-C6EC34FF9DB5}" destId="{844EB10F-1B51-49A4-A17A-E77D8B0B42D5}" srcOrd="1" destOrd="0" presId="urn:microsoft.com/office/officeart/2005/8/layout/hierarchy2"/>
    <dgm:cxn modelId="{B262415D-1137-4F48-90B9-DB8DFFB9CE67}" type="presParOf" srcId="{844EB10F-1B51-49A4-A17A-E77D8B0B42D5}" destId="{419AF104-7BA1-42DB-B355-09671FC735BD}" srcOrd="0" destOrd="0" presId="urn:microsoft.com/office/officeart/2005/8/layout/hierarchy2"/>
    <dgm:cxn modelId="{2FFF7E70-D397-43D1-AD58-AE8868D60AF3}" type="presParOf" srcId="{419AF104-7BA1-42DB-B355-09671FC735BD}" destId="{7931E819-9F2B-4DF7-9D5D-4E6F8F3CBE70}" srcOrd="0" destOrd="0" presId="urn:microsoft.com/office/officeart/2005/8/layout/hierarchy2"/>
    <dgm:cxn modelId="{4AB3BD73-6D7A-4DD8-960D-D68BE9E35063}" type="presParOf" srcId="{844EB10F-1B51-49A4-A17A-E77D8B0B42D5}" destId="{9645D5EC-B0C0-4C31-8309-45C16739A09C}" srcOrd="1" destOrd="0" presId="urn:microsoft.com/office/officeart/2005/8/layout/hierarchy2"/>
    <dgm:cxn modelId="{64A86BE1-CCB5-4E90-BD68-544678D8C94C}" type="presParOf" srcId="{9645D5EC-B0C0-4C31-8309-45C16739A09C}" destId="{99CE9324-C67B-4EE1-9332-537055C31712}" srcOrd="0" destOrd="0" presId="urn:microsoft.com/office/officeart/2005/8/layout/hierarchy2"/>
    <dgm:cxn modelId="{67EB011A-BE18-457C-B0A3-B68D9B40AB0F}" type="presParOf" srcId="{9645D5EC-B0C0-4C31-8309-45C16739A09C}" destId="{E835F0F2-7823-45A7-9EC6-3D6969A41866}" srcOrd="1" destOrd="0" presId="urn:microsoft.com/office/officeart/2005/8/layout/hierarchy2"/>
    <dgm:cxn modelId="{7E5423A8-8F7B-4451-B666-8119CE0FE886}" type="presParOf" srcId="{E835F0F2-7823-45A7-9EC6-3D6969A41866}" destId="{021BCC37-F918-4B98-A0CC-A074C3976D8F}" srcOrd="0" destOrd="0" presId="urn:microsoft.com/office/officeart/2005/8/layout/hierarchy2"/>
    <dgm:cxn modelId="{EF61365C-81B5-49E3-9450-3313E0CFFF26}" type="presParOf" srcId="{021BCC37-F918-4B98-A0CC-A074C3976D8F}" destId="{DEF54BAF-AEA5-4B15-9D89-5058F1ABBB8D}" srcOrd="0" destOrd="0" presId="urn:microsoft.com/office/officeart/2005/8/layout/hierarchy2"/>
    <dgm:cxn modelId="{AD01C211-AB41-410E-8031-48B20A3BB5D5}" type="presParOf" srcId="{E835F0F2-7823-45A7-9EC6-3D6969A41866}" destId="{A9C413A6-577D-4409-988B-44BE570B9453}" srcOrd="1" destOrd="0" presId="urn:microsoft.com/office/officeart/2005/8/layout/hierarchy2"/>
    <dgm:cxn modelId="{BB0BD503-11A4-40F0-B433-BEAB0B78C4D0}" type="presParOf" srcId="{A9C413A6-577D-4409-988B-44BE570B9453}" destId="{95057587-C9ED-43DC-BBED-EBA277AE882B}" srcOrd="0" destOrd="0" presId="urn:microsoft.com/office/officeart/2005/8/layout/hierarchy2"/>
    <dgm:cxn modelId="{E0084037-1F0F-4675-BE25-AFAD39905B85}" type="presParOf" srcId="{A9C413A6-577D-4409-988B-44BE570B9453}" destId="{741DBB8B-ACE2-478D-8F3D-9806AD04798B}" srcOrd="1" destOrd="0" presId="urn:microsoft.com/office/officeart/2005/8/layout/hierarchy2"/>
    <dgm:cxn modelId="{A31410B1-2C39-4329-917F-8DBE4FC9A06C}" type="presParOf" srcId="{E835F0F2-7823-45A7-9EC6-3D6969A41866}" destId="{88BFACD1-9344-4689-BEE3-0BBF1976CA91}" srcOrd="2" destOrd="0" presId="urn:microsoft.com/office/officeart/2005/8/layout/hierarchy2"/>
    <dgm:cxn modelId="{AAFC08BC-0127-480A-B4D6-D1B4C0BBE02A}" type="presParOf" srcId="{88BFACD1-9344-4689-BEE3-0BBF1976CA91}" destId="{A9CA3EB0-5103-4F30-A108-656E91A9ECF6}" srcOrd="0" destOrd="0" presId="urn:microsoft.com/office/officeart/2005/8/layout/hierarchy2"/>
    <dgm:cxn modelId="{7CBE5A76-701F-477B-89D7-1DA0E309BFA9}" type="presParOf" srcId="{E835F0F2-7823-45A7-9EC6-3D6969A41866}" destId="{5B2E2898-6A7C-4FDB-8CA3-1ADEDBB67A7A}" srcOrd="3" destOrd="0" presId="urn:microsoft.com/office/officeart/2005/8/layout/hierarchy2"/>
    <dgm:cxn modelId="{D71BB0FF-DB37-4BF8-9445-2906DEFE1EFD}" type="presParOf" srcId="{5B2E2898-6A7C-4FDB-8CA3-1ADEDBB67A7A}" destId="{8AD72553-493E-491B-883F-57218BEBC687}" srcOrd="0" destOrd="0" presId="urn:microsoft.com/office/officeart/2005/8/layout/hierarchy2"/>
    <dgm:cxn modelId="{0BEE106C-5F17-4299-AF4C-94429BCF7548}" type="presParOf" srcId="{5B2E2898-6A7C-4FDB-8CA3-1ADEDBB67A7A}" destId="{7A26C624-857C-428C-A603-20B69849DC26}" srcOrd="1" destOrd="0" presId="urn:microsoft.com/office/officeart/2005/8/layout/hierarchy2"/>
    <dgm:cxn modelId="{C208802E-F4E7-45C5-8D53-2249111D1354}" type="presParOf" srcId="{844EB10F-1B51-49A4-A17A-E77D8B0B42D5}" destId="{E8A95159-ED90-480A-89B9-41A87989171B}" srcOrd="2" destOrd="0" presId="urn:microsoft.com/office/officeart/2005/8/layout/hierarchy2"/>
    <dgm:cxn modelId="{0A7C2099-E0A6-4CDF-8E79-AA3B222916D2}" type="presParOf" srcId="{E8A95159-ED90-480A-89B9-41A87989171B}" destId="{A9557F5D-96F5-4C5E-BDD2-178B30A27C8C}" srcOrd="0" destOrd="0" presId="urn:microsoft.com/office/officeart/2005/8/layout/hierarchy2"/>
    <dgm:cxn modelId="{6E6534CD-B00D-4CAC-AD22-0D12EE3B889B}" type="presParOf" srcId="{844EB10F-1B51-49A4-A17A-E77D8B0B42D5}" destId="{AA485BF1-BD35-4AF5-8B99-D418387E47DD}" srcOrd="3" destOrd="0" presId="urn:microsoft.com/office/officeart/2005/8/layout/hierarchy2"/>
    <dgm:cxn modelId="{E9FA553B-CB6C-4292-9B4E-FDD24EAAA460}" type="presParOf" srcId="{AA485BF1-BD35-4AF5-8B99-D418387E47DD}" destId="{9EA5CA44-DD8C-4D7C-87C4-370D3540DE67}" srcOrd="0" destOrd="0" presId="urn:microsoft.com/office/officeart/2005/8/layout/hierarchy2"/>
    <dgm:cxn modelId="{5D41D42E-BC91-493B-B7CF-5B3992EC1FCF}" type="presParOf" srcId="{AA485BF1-BD35-4AF5-8B99-D418387E47DD}" destId="{AEEB7E43-09AF-4A6D-90BF-BF21DCDEC30E}" srcOrd="1" destOrd="0" presId="urn:microsoft.com/office/officeart/2005/8/layout/hierarchy2"/>
    <dgm:cxn modelId="{8C1F1813-861C-4257-93D7-55B99627A475}" type="presParOf" srcId="{AEEB7E43-09AF-4A6D-90BF-BF21DCDEC30E}" destId="{507AB144-368B-462D-B12E-A3555B4F233C}" srcOrd="0" destOrd="0" presId="urn:microsoft.com/office/officeart/2005/8/layout/hierarchy2"/>
    <dgm:cxn modelId="{A2C2369B-CBCA-4B43-865D-8187D85BF179}" type="presParOf" srcId="{507AB144-368B-462D-B12E-A3555B4F233C}" destId="{1AB7923B-83D5-4EFC-A47E-50D983E801C3}" srcOrd="0" destOrd="0" presId="urn:microsoft.com/office/officeart/2005/8/layout/hierarchy2"/>
    <dgm:cxn modelId="{6A73BDDC-D64C-49A3-AE2A-DFECA8F6ED6D}" type="presParOf" srcId="{AEEB7E43-09AF-4A6D-90BF-BF21DCDEC30E}" destId="{4C7BE718-BCE4-421C-A9D5-12316B40F2ED}" srcOrd="1" destOrd="0" presId="urn:microsoft.com/office/officeart/2005/8/layout/hierarchy2"/>
    <dgm:cxn modelId="{F00E9B27-C815-42F3-9036-11AFB6ED9B66}" type="presParOf" srcId="{4C7BE718-BCE4-421C-A9D5-12316B40F2ED}" destId="{D2A19DE9-A750-4751-89F2-4C8A5E25E539}" srcOrd="0" destOrd="0" presId="urn:microsoft.com/office/officeart/2005/8/layout/hierarchy2"/>
    <dgm:cxn modelId="{7654013F-3DF7-4FF8-8FF8-7F7C9BE49396}" type="presParOf" srcId="{4C7BE718-BCE4-421C-A9D5-12316B40F2ED}" destId="{E109062B-DCE0-48A7-9606-29A04C23F820}" srcOrd="1" destOrd="0" presId="urn:microsoft.com/office/officeart/2005/8/layout/hierarchy2"/>
    <dgm:cxn modelId="{EC84167F-F04A-4F33-9F48-A2965DA23607}" type="presParOf" srcId="{844EB10F-1B51-49A4-A17A-E77D8B0B42D5}" destId="{71892704-7182-4E06-AFCF-AECC47D34011}" srcOrd="4" destOrd="0" presId="urn:microsoft.com/office/officeart/2005/8/layout/hierarchy2"/>
    <dgm:cxn modelId="{F3EF12F1-5813-4D27-A9E4-A4131C5493EA}" type="presParOf" srcId="{71892704-7182-4E06-AFCF-AECC47D34011}" destId="{4E59614A-4F9D-4856-8746-B37DE31B3F7D}" srcOrd="0" destOrd="0" presId="urn:microsoft.com/office/officeart/2005/8/layout/hierarchy2"/>
    <dgm:cxn modelId="{559D5B61-3F5B-473B-BB09-A9949FF20B35}" type="presParOf" srcId="{844EB10F-1B51-49A4-A17A-E77D8B0B42D5}" destId="{BE74A292-F247-4548-A28A-1A2EDC3DB653}" srcOrd="5" destOrd="0" presId="urn:microsoft.com/office/officeart/2005/8/layout/hierarchy2"/>
    <dgm:cxn modelId="{44AEFD30-D506-46BF-841D-6EEA090A778F}" type="presParOf" srcId="{BE74A292-F247-4548-A28A-1A2EDC3DB653}" destId="{572B9C2B-4D9A-48ED-A158-5460D426B1BC}" srcOrd="0" destOrd="0" presId="urn:microsoft.com/office/officeart/2005/8/layout/hierarchy2"/>
    <dgm:cxn modelId="{243D662F-FDD3-4268-BA8E-343FD6B4E714}" type="presParOf" srcId="{BE74A292-F247-4548-A28A-1A2EDC3DB653}" destId="{936154D4-AFAF-4901-A42F-1EA696CA3DC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CE8A9-1511-416F-B707-41780C3AA37C}">
      <dsp:nvSpPr>
        <dsp:cNvPr id="0" name=""/>
        <dsp:cNvSpPr/>
      </dsp:nvSpPr>
      <dsp:spPr>
        <a:xfrm>
          <a:off x="59795" y="2450703"/>
          <a:ext cx="2434166" cy="1217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Lernplattformen</a:t>
          </a:r>
          <a:endParaRPr lang="de-DE" sz="2400" kern="1200" dirty="0"/>
        </a:p>
      </dsp:txBody>
      <dsp:txXfrm>
        <a:off x="95442" y="2486350"/>
        <a:ext cx="2362872" cy="1145789"/>
      </dsp:txXfrm>
    </dsp:sp>
    <dsp:sp modelId="{419AF104-7BA1-42DB-B355-09671FC735BD}">
      <dsp:nvSpPr>
        <dsp:cNvPr id="0" name=""/>
        <dsp:cNvSpPr/>
      </dsp:nvSpPr>
      <dsp:spPr>
        <a:xfrm rot="18512261">
          <a:off x="2150412" y="2326178"/>
          <a:ext cx="182268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22687" y="202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00" kern="1200"/>
        </a:p>
      </dsp:txBody>
      <dsp:txXfrm>
        <a:off x="3016188" y="2300825"/>
        <a:ext cx="91134" cy="91134"/>
      </dsp:txXfrm>
    </dsp:sp>
    <dsp:sp modelId="{99CE9324-C67B-4EE1-9332-537055C31712}">
      <dsp:nvSpPr>
        <dsp:cNvPr id="0" name=""/>
        <dsp:cNvSpPr/>
      </dsp:nvSpPr>
      <dsp:spPr>
        <a:xfrm>
          <a:off x="3629549" y="1024999"/>
          <a:ext cx="2434166" cy="1217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…</a:t>
          </a:r>
          <a:endParaRPr lang="de-DE" sz="2400" kern="1200" dirty="0"/>
        </a:p>
      </dsp:txBody>
      <dsp:txXfrm>
        <a:off x="3665196" y="1060646"/>
        <a:ext cx="2362872" cy="1145789"/>
      </dsp:txXfrm>
    </dsp:sp>
    <dsp:sp modelId="{021BCC37-F918-4B98-A0CC-A074C3976D8F}">
      <dsp:nvSpPr>
        <dsp:cNvPr id="0" name=""/>
        <dsp:cNvSpPr/>
      </dsp:nvSpPr>
      <dsp:spPr>
        <a:xfrm rot="18504804">
          <a:off x="5816358" y="1101488"/>
          <a:ext cx="130646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06462" y="202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6436928" y="1089041"/>
        <a:ext cx="65323" cy="65323"/>
      </dsp:txXfrm>
    </dsp:sp>
    <dsp:sp modelId="{95057587-C9ED-43DC-BBED-EBA277AE882B}">
      <dsp:nvSpPr>
        <dsp:cNvPr id="0" name=""/>
        <dsp:cNvSpPr/>
      </dsp:nvSpPr>
      <dsp:spPr>
        <a:xfrm>
          <a:off x="6875462" y="1322"/>
          <a:ext cx="2434166" cy="1217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Aktivitäten</a:t>
          </a:r>
          <a:endParaRPr lang="de-DE" sz="2400" kern="1200" dirty="0"/>
        </a:p>
      </dsp:txBody>
      <dsp:txXfrm>
        <a:off x="6911109" y="36969"/>
        <a:ext cx="2362872" cy="1145789"/>
      </dsp:txXfrm>
    </dsp:sp>
    <dsp:sp modelId="{88BFACD1-9344-4689-BEE3-0BBF1976CA91}">
      <dsp:nvSpPr>
        <dsp:cNvPr id="0" name=""/>
        <dsp:cNvSpPr/>
      </dsp:nvSpPr>
      <dsp:spPr>
        <a:xfrm rot="1491105">
          <a:off x="6022296" y="1801311"/>
          <a:ext cx="89458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94586" y="202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6447225" y="1799161"/>
        <a:ext cx="44729" cy="44729"/>
      </dsp:txXfrm>
    </dsp:sp>
    <dsp:sp modelId="{8AD72553-493E-491B-883F-57218BEBC687}">
      <dsp:nvSpPr>
        <dsp:cNvPr id="0" name=""/>
        <dsp:cNvSpPr/>
      </dsp:nvSpPr>
      <dsp:spPr>
        <a:xfrm>
          <a:off x="6875462" y="1400968"/>
          <a:ext cx="2434166" cy="1217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Arbeitsmaterial</a:t>
          </a:r>
          <a:endParaRPr lang="de-DE" sz="2400" kern="1200" dirty="0"/>
        </a:p>
      </dsp:txBody>
      <dsp:txXfrm>
        <a:off x="6911109" y="1436615"/>
        <a:ext cx="2362872" cy="1145789"/>
      </dsp:txXfrm>
    </dsp:sp>
    <dsp:sp modelId="{E8A95159-ED90-480A-89B9-41A87989171B}">
      <dsp:nvSpPr>
        <dsp:cNvPr id="0" name=""/>
        <dsp:cNvSpPr/>
      </dsp:nvSpPr>
      <dsp:spPr>
        <a:xfrm rot="21215934">
          <a:off x="2491010" y="2986239"/>
          <a:ext cx="94702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47025" y="202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2940847" y="2982778"/>
        <a:ext cx="47351" cy="47351"/>
      </dsp:txXfrm>
    </dsp:sp>
    <dsp:sp modelId="{9EA5CA44-DD8C-4D7C-87C4-370D3540DE67}">
      <dsp:nvSpPr>
        <dsp:cNvPr id="0" name=""/>
        <dsp:cNvSpPr/>
      </dsp:nvSpPr>
      <dsp:spPr>
        <a:xfrm>
          <a:off x="3435084" y="2345121"/>
          <a:ext cx="2434166" cy="1217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…</a:t>
          </a:r>
          <a:endParaRPr lang="de-DE" sz="2400" kern="1200" dirty="0"/>
        </a:p>
      </dsp:txBody>
      <dsp:txXfrm>
        <a:off x="3470731" y="2380768"/>
        <a:ext cx="2362872" cy="1145789"/>
      </dsp:txXfrm>
    </dsp:sp>
    <dsp:sp modelId="{507AB144-368B-462D-B12E-A3555B4F233C}">
      <dsp:nvSpPr>
        <dsp:cNvPr id="0" name=""/>
        <dsp:cNvSpPr/>
      </dsp:nvSpPr>
      <dsp:spPr>
        <a:xfrm rot="1461323">
          <a:off x="5820103" y="3161194"/>
          <a:ext cx="110450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04507" y="202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6344744" y="3153797"/>
        <a:ext cx="55225" cy="55225"/>
      </dsp:txXfrm>
    </dsp:sp>
    <dsp:sp modelId="{D2A19DE9-A750-4751-89F2-4C8A5E25E539}">
      <dsp:nvSpPr>
        <dsp:cNvPr id="0" name=""/>
        <dsp:cNvSpPr/>
      </dsp:nvSpPr>
      <dsp:spPr>
        <a:xfrm>
          <a:off x="6875462" y="2800614"/>
          <a:ext cx="2434166" cy="1217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….</a:t>
          </a:r>
          <a:endParaRPr lang="de-DE" sz="2400" kern="1200" dirty="0"/>
        </a:p>
      </dsp:txBody>
      <dsp:txXfrm>
        <a:off x="6911109" y="2836261"/>
        <a:ext cx="2362872" cy="1145789"/>
      </dsp:txXfrm>
    </dsp:sp>
    <dsp:sp modelId="{71892704-7182-4E06-AFCF-AECC47D34011}">
      <dsp:nvSpPr>
        <dsp:cNvPr id="0" name=""/>
        <dsp:cNvSpPr/>
      </dsp:nvSpPr>
      <dsp:spPr>
        <a:xfrm rot="3238385">
          <a:off x="2164474" y="3686062"/>
          <a:ext cx="160009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00097" y="202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2924520" y="3666274"/>
        <a:ext cx="80004" cy="80004"/>
      </dsp:txXfrm>
    </dsp:sp>
    <dsp:sp modelId="{572B9C2B-4D9A-48ED-A158-5460D426B1BC}">
      <dsp:nvSpPr>
        <dsp:cNvPr id="0" name=""/>
        <dsp:cNvSpPr/>
      </dsp:nvSpPr>
      <dsp:spPr>
        <a:xfrm>
          <a:off x="3435084" y="3744767"/>
          <a:ext cx="2434166" cy="1217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smtClean="0"/>
            <a:t>…</a:t>
          </a:r>
          <a:endParaRPr lang="de-DE" sz="2400" kern="1200" dirty="0"/>
        </a:p>
      </dsp:txBody>
      <dsp:txXfrm>
        <a:off x="3470731" y="3780414"/>
        <a:ext cx="2362872" cy="1145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Noto Sans"/>
              </a:rPr>
              <a:t>Click to move the slide</a:t>
            </a: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000" b="0" strike="noStrike" spc="-1">
                <a:latin typeface="Noto Sans"/>
              </a:rPr>
              <a:t>Click to edit the notes format</a:t>
            </a:r>
          </a:p>
        </p:txBody>
      </p:sp>
      <p:sp>
        <p:nvSpPr>
          <p:cNvPr id="20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1400" b="0" strike="noStrike" spc="-1">
                <a:latin typeface="Noto Sans"/>
              </a:rPr>
              <a:t> </a:t>
            </a:r>
          </a:p>
        </p:txBody>
      </p:sp>
      <p:sp>
        <p:nvSpPr>
          <p:cNvPr id="20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de-DE" sz="1400" b="0" strike="noStrike" spc="-1">
                <a:latin typeface="Noto Sans"/>
              </a:rPr>
              <a:t> </a:t>
            </a:r>
          </a:p>
        </p:txBody>
      </p:sp>
      <p:sp>
        <p:nvSpPr>
          <p:cNvPr id="20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de-DE" sz="1400" b="0" strike="noStrike" spc="-1">
                <a:latin typeface="Noto Sans"/>
              </a:rPr>
              <a:t> </a:t>
            </a:r>
          </a:p>
        </p:txBody>
      </p:sp>
      <p:sp>
        <p:nvSpPr>
          <p:cNvPr id="20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F615964-FDCD-45B8-9D82-AA46F28D96B3}" type="slidenum">
              <a:rPr lang="de-DE" sz="1400" b="0" strike="noStrike" spc="-1">
                <a:latin typeface="Noto Sans"/>
              </a:rPr>
              <a:t>‹Nr.›</a:t>
            </a:fld>
            <a:endParaRPr lang="de-DE" sz="1400" b="0" strike="noStrike" spc="-1">
              <a:latin typeface="Noto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5A715-799D-4470-80EB-94A2D9FE6AA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04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F615964-FDCD-45B8-9D82-AA46F28D96B3}" type="slidenum">
              <a:rPr lang="de-DE" sz="1400" b="0" strike="noStrike" spc="-1" smtClean="0">
                <a:latin typeface="Noto Sans"/>
              </a:rPr>
              <a:t>7</a:t>
            </a:fld>
            <a:endParaRPr lang="de-DE" sz="1400" b="0" strike="noStrike" spc="-1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907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F615964-FDCD-45B8-9D82-AA46F28D96B3}" type="slidenum">
              <a:rPr lang="de-DE" sz="1400" b="0" strike="noStrike" spc="-1" smtClean="0">
                <a:latin typeface="Noto Sans"/>
              </a:rPr>
              <a:t>8</a:t>
            </a:fld>
            <a:endParaRPr lang="de-DE" sz="1400" b="0" strike="noStrike" spc="-1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4163191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F615964-FDCD-45B8-9D82-AA46F28D96B3}" type="slidenum">
              <a:rPr lang="de-DE" sz="1400" b="0" strike="noStrike" spc="-1" smtClean="0">
                <a:latin typeface="Noto Sans"/>
              </a:rPr>
              <a:t>9</a:t>
            </a:fld>
            <a:endParaRPr lang="de-DE" sz="1400" b="0" strike="noStrike" spc="-1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28328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4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5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57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und 1 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7"/>
          <p:cNvSpPr>
            <a:spLocks noGrp="1"/>
          </p:cNvSpPr>
          <p:nvPr>
            <p:ph type="body" sz="quarter" idx="26"/>
          </p:nvPr>
        </p:nvSpPr>
        <p:spPr>
          <a:xfrm>
            <a:off x="366607" y="1798956"/>
            <a:ext cx="4605020" cy="4327525"/>
          </a:xfrm>
          <a:prstGeom prst="rect">
            <a:avLst/>
          </a:prstGeom>
        </p:spPr>
        <p:txBody>
          <a:bodyPr/>
          <a:lstStyle>
            <a:lvl1pPr marL="288000" indent="-288000" defTabSz="36000">
              <a:spcBef>
                <a:spcPts val="1200"/>
              </a:spcBef>
              <a:buFont typeface="Wingdings" pitchFamily="2" charset="2"/>
              <a:buChar char="n"/>
              <a:tabLst>
                <a:tab pos="36000" algn="dec"/>
              </a:tabLst>
              <a:defRPr sz="1600" b="0">
                <a:solidFill>
                  <a:srgbClr val="0098A1"/>
                </a:solidFill>
              </a:defRPr>
            </a:lvl1pPr>
            <a:lvl2pPr marL="432000" indent="-144000" defTabSz="36000">
              <a:spcBef>
                <a:spcPts val="0"/>
              </a:spcBef>
              <a:buSzPct val="70000"/>
              <a:buFont typeface="Wingdings" pitchFamily="2" charset="2"/>
              <a:buChar char="n"/>
              <a:tabLst>
                <a:tab pos="36000" algn="dec"/>
              </a:tabLst>
              <a:defRPr sz="1600" b="0">
                <a:solidFill>
                  <a:srgbClr val="0098A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25"/>
          </p:nvPr>
        </p:nvSpPr>
        <p:spPr>
          <a:xfrm>
            <a:off x="366606" y="1189356"/>
            <a:ext cx="4605021" cy="426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181E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11243733" y="6461760"/>
            <a:ext cx="447040" cy="33528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Einführung zu Webkonferenzen mit </a:t>
            </a:r>
            <a:r>
              <a:rPr lang="de-DE" dirty="0" err="1"/>
              <a:t>DFNconf</a:t>
            </a:r>
            <a:r>
              <a:rPr lang="de-DE" dirty="0"/>
              <a:t> – Dr. Martina Mauch – 25.11.19</a:t>
            </a:r>
          </a:p>
        </p:txBody>
      </p:sp>
      <p:sp>
        <p:nvSpPr>
          <p:cNvPr id="9" name="Bildplatzhalter 9"/>
          <p:cNvSpPr>
            <a:spLocks noGrp="1"/>
          </p:cNvSpPr>
          <p:nvPr>
            <p:ph type="pic" sz="quarter" idx="24"/>
          </p:nvPr>
        </p:nvSpPr>
        <p:spPr>
          <a:xfrm>
            <a:off x="5066453" y="1320484"/>
            <a:ext cx="6563360" cy="480599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06697" y="6540818"/>
            <a:ext cx="2844800" cy="239712"/>
          </a:xfrm>
        </p:spPr>
        <p:txBody>
          <a:bodyPr/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947C368-A11C-419F-9365-AEB3173B989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7473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Noto San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815897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64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22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344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10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51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5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1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05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90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27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50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764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40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807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88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5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39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1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9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95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86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09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35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4400" b="0" strike="noStrike" spc="-1">
              <a:latin typeface="Noto San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9278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2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0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8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1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1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5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0391686" cy="7434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491" y="922788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6749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9975" y="649287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9491" y="763626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15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0391686" cy="7434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491" y="922788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6749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9975" y="649287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9491" y="763626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56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learning@hwr-berlin.de" TargetMode="Externa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publicdomain/zero/1.0/deed.de" TargetMode="Externa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D3013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5355" y="291508"/>
            <a:ext cx="11661289" cy="17907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Aktivierung Studierender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in Onlineveranstaltungen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42824" y="4960287"/>
            <a:ext cx="9729803" cy="1241823"/>
          </a:xfrm>
        </p:spPr>
        <p:txBody>
          <a:bodyPr>
            <a:normAutofit/>
          </a:bodyPr>
          <a:lstStyle/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sz="3500" dirty="0" smtClean="0">
                <a:solidFill>
                  <a:schemeClr val="bg1"/>
                </a:solidFill>
                <a:latin typeface="+mj-lt"/>
              </a:rPr>
              <a:t>E-Learning Zentrum HWR Berlin</a:t>
            </a:r>
            <a:endParaRPr lang="de-DE" sz="3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27" y="2466784"/>
            <a:ext cx="3667411" cy="244425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0" y="2466784"/>
            <a:ext cx="3717200" cy="247743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426627" y="4685400"/>
            <a:ext cx="954107" cy="2540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1" dirty="0"/>
              <a:t>© HWR Berlin</a:t>
            </a:r>
          </a:p>
        </p:txBody>
      </p:sp>
      <p:sp>
        <p:nvSpPr>
          <p:cNvPr id="13" name="Rechteck 12"/>
          <p:cNvSpPr/>
          <p:nvPr/>
        </p:nvSpPr>
        <p:spPr>
          <a:xfrm>
            <a:off x="567761" y="4681552"/>
            <a:ext cx="954107" cy="2540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1" dirty="0"/>
              <a:t>© HWR Berlin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05" y="2466785"/>
            <a:ext cx="3690939" cy="2444251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8235705" y="4709084"/>
            <a:ext cx="954107" cy="2540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1" dirty="0"/>
              <a:t>© HWR Berlin</a:t>
            </a:r>
          </a:p>
        </p:txBody>
      </p:sp>
    </p:spTree>
    <p:extLst>
      <p:ext uri="{BB962C8B-B14F-4D97-AF65-F5344CB8AC3E}">
        <p14:creationId xmlns:p14="http://schemas.microsoft.com/office/powerpoint/2010/main" val="66122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60"/>
    </mc:Choice>
    <mc:Fallback xmlns="">
      <p:transition spd="slow" advTm="6106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059607918"/>
              </p:ext>
            </p:extLst>
          </p:nvPr>
        </p:nvGraphicFramePr>
        <p:xfrm>
          <a:off x="1308099" y="443441"/>
          <a:ext cx="93694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308099" y="5781675"/>
            <a:ext cx="523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Narrow" panose="020B0606020202030204" pitchFamily="34" charset="0"/>
              </a:rPr>
              <a:t>Einige Felder sind vorab ausgefüllt, Lücken fordern Studierende zum aktiven Ausfüllen per </a:t>
            </a:r>
            <a:r>
              <a:rPr lang="de-DE" dirty="0" err="1" smtClean="0">
                <a:latin typeface="Arial Narrow" panose="020B0606020202030204" pitchFamily="34" charset="0"/>
              </a:rPr>
              <a:t>Whiteboardfunktion</a:t>
            </a:r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5705" y="308857"/>
            <a:ext cx="10972440" cy="998287"/>
          </a:xfrm>
        </p:spPr>
        <p:txBody>
          <a:bodyPr/>
          <a:lstStyle/>
          <a:p>
            <a:pPr algn="l"/>
            <a:r>
              <a:rPr lang="de-DE" dirty="0" smtClean="0"/>
              <a:t>Vorlage Mindmap</a:t>
            </a:r>
            <a:br>
              <a:rPr lang="de-DE" dirty="0" smtClean="0"/>
            </a:br>
            <a:r>
              <a:rPr lang="de-DE" sz="3600" dirty="0" smtClean="0"/>
              <a:t>z.B. Erarbeitung von Fachthemen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7688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52279" y="3463185"/>
            <a:ext cx="1188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Einige Felder sind vorab ausgefüllt, Lücken fordern Studierende zum aktiven Ausfüllen per </a:t>
            </a:r>
            <a:r>
              <a:rPr lang="de-DE" dirty="0" err="1" smtClean="0"/>
              <a:t>Whiteboardfunktion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429181"/>
              </p:ext>
            </p:extLst>
          </p:nvPr>
        </p:nvGraphicFramePr>
        <p:xfrm>
          <a:off x="152280" y="1061391"/>
          <a:ext cx="1038225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3286">
                  <a:extLst>
                    <a:ext uri="{9D8B030D-6E8A-4147-A177-3AD203B41FA5}">
                      <a16:colId xmlns:a16="http://schemas.microsoft.com/office/drawing/2014/main" val="3820269326"/>
                    </a:ext>
                  </a:extLst>
                </a:gridCol>
                <a:gridCol w="7368964">
                  <a:extLst>
                    <a:ext uri="{9D8B030D-6E8A-4147-A177-3AD203B41FA5}">
                      <a16:colId xmlns:a16="http://schemas.microsoft.com/office/drawing/2014/main" val="3759054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Präsenzmethode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z.B. Onlinemethode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03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Vortrag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Vortrag BBB, Vertonung</a:t>
                      </a:r>
                      <a:r>
                        <a:rPr lang="de-DE" baseline="0" dirty="0" smtClean="0"/>
                        <a:t>/Verfilmung </a:t>
                      </a:r>
                      <a:r>
                        <a:rPr lang="de-DE" baseline="0" dirty="0" err="1" smtClean="0"/>
                        <a:t>ppt</a:t>
                      </a:r>
                      <a:r>
                        <a:rPr lang="de-DE" baseline="0" dirty="0" smtClean="0"/>
                        <a:t>, </a:t>
                      </a:r>
                      <a:br>
                        <a:rPr lang="de-DE" baseline="0" dirty="0" smtClean="0"/>
                      </a:b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563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Lehrgespräch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…</a:t>
                      </a:r>
                      <a:br>
                        <a:rPr lang="de-DE" dirty="0" smtClean="0"/>
                      </a:b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16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…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Moodlequiz</a:t>
                      </a:r>
                      <a:r>
                        <a:rPr lang="de-DE" dirty="0" smtClean="0"/>
                        <a:t>, H5P-Quiz,</a:t>
                      </a:r>
                      <a:br>
                        <a:rPr lang="de-DE" dirty="0" smtClean="0"/>
                      </a:b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682136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845191"/>
              </p:ext>
            </p:extLst>
          </p:nvPr>
        </p:nvGraphicFramePr>
        <p:xfrm>
          <a:off x="152280" y="4499491"/>
          <a:ext cx="103822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394">
                  <a:extLst>
                    <a:ext uri="{9D8B030D-6E8A-4147-A177-3AD203B41FA5}">
                      <a16:colId xmlns:a16="http://schemas.microsoft.com/office/drawing/2014/main" val="1705489166"/>
                    </a:ext>
                  </a:extLst>
                </a:gridCol>
                <a:gridCol w="6512856">
                  <a:extLst>
                    <a:ext uri="{9D8B030D-6E8A-4147-A177-3AD203B41FA5}">
                      <a16:colId xmlns:a16="http://schemas.microsoft.com/office/drawing/2014/main" val="1328423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Thema Gruppenarbeit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333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z.B. Was sind Lernplattformen?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accent1"/>
                          </a:solidFill>
                        </a:rPr>
                        <a:t>Sarah</a:t>
                      </a:r>
                      <a:r>
                        <a:rPr lang="de-DE" b="1" baseline="0" dirty="0" smtClean="0">
                          <a:solidFill>
                            <a:schemeClr val="accent1"/>
                          </a:solidFill>
                        </a:rPr>
                        <a:t> Primus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Moritz Pauker</a:t>
                      </a:r>
                      <a:r>
                        <a:rPr lang="de-DE" baseline="0" dirty="0" smtClean="0"/>
                        <a:t>,…,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370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….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…..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060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…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….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7245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0" y="158309"/>
            <a:ext cx="10972440" cy="527837"/>
          </a:xfrm>
        </p:spPr>
        <p:txBody>
          <a:bodyPr/>
          <a:lstStyle/>
          <a:p>
            <a:pPr algn="l"/>
            <a:r>
              <a:rPr lang="de-DE" dirty="0" smtClean="0"/>
              <a:t>Vorlage Tabelle</a:t>
            </a:r>
            <a:endParaRPr lang="de-DE" sz="2800" dirty="0"/>
          </a:p>
        </p:txBody>
      </p:sp>
      <p:sp>
        <p:nvSpPr>
          <p:cNvPr id="10" name="Rechteck 9"/>
          <p:cNvSpPr/>
          <p:nvPr/>
        </p:nvSpPr>
        <p:spPr>
          <a:xfrm>
            <a:off x="152280" y="711030"/>
            <a:ext cx="391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z.B. Erarbeitung von Anwendungen</a:t>
            </a:r>
          </a:p>
        </p:txBody>
      </p:sp>
      <p:sp>
        <p:nvSpPr>
          <p:cNvPr id="11" name="Rechteck 10"/>
          <p:cNvSpPr/>
          <p:nvPr/>
        </p:nvSpPr>
        <p:spPr>
          <a:xfrm>
            <a:off x="152279" y="4126468"/>
            <a:ext cx="2719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z.B. </a:t>
            </a:r>
            <a:r>
              <a:rPr lang="de-DE" dirty="0" smtClean="0"/>
              <a:t>Aufgabenverteilung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52279" y="6129510"/>
            <a:ext cx="1188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Themen vorgegeben, Studierende tragen Namen sich per </a:t>
            </a:r>
            <a:r>
              <a:rPr lang="de-DE" dirty="0" err="1" smtClean="0"/>
              <a:t>Whiteboardfunktion</a:t>
            </a:r>
            <a:r>
              <a:rPr lang="de-DE" dirty="0" smtClean="0"/>
              <a:t> 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32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/>
          </p:nvPr>
        </p:nvSpPr>
        <p:spPr>
          <a:xfrm>
            <a:off x="5322157" y="5549439"/>
            <a:ext cx="7240292" cy="443198"/>
          </a:xfrm>
        </p:spPr>
        <p:txBody>
          <a:bodyPr/>
          <a:lstStyle/>
          <a:p>
            <a:r>
              <a:rPr lang="de-DE" sz="3200" dirty="0" smtClean="0"/>
              <a:t>…Ideen gern an </a:t>
            </a:r>
            <a:r>
              <a:rPr lang="de-DE" sz="3200" dirty="0" smtClean="0">
                <a:hlinkClick r:id="rId2"/>
              </a:rPr>
              <a:t>elearning@hwr-berlin.de</a:t>
            </a:r>
            <a:endParaRPr lang="de-DE" sz="3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85" y="153315"/>
            <a:ext cx="10972440" cy="527837"/>
          </a:xfrm>
        </p:spPr>
        <p:txBody>
          <a:bodyPr/>
          <a:lstStyle/>
          <a:p>
            <a:r>
              <a:rPr lang="de-DE" dirty="0" smtClean="0"/>
              <a:t>Weitere Templates und Vorlagen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6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56079" y="-89957"/>
            <a:ext cx="6502400" cy="909637"/>
          </a:xfrm>
        </p:spPr>
        <p:txBody>
          <a:bodyPr>
            <a:normAutofit/>
          </a:bodyPr>
          <a:lstStyle/>
          <a:p>
            <a:r>
              <a:rPr lang="de-DE" dirty="0" smtClean="0"/>
              <a:t>Motivation fördern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05316" y="2114592"/>
            <a:ext cx="6063567" cy="324594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>extrinsische Motivation</a:t>
            </a:r>
            <a:br>
              <a:rPr lang="de-DE" sz="2400" b="1" dirty="0" smtClean="0"/>
            </a:br>
            <a:r>
              <a:rPr lang="de-DE" sz="2400" dirty="0" smtClean="0"/>
              <a:t>folgt Anreiz von Außen</a:t>
            </a:r>
          </a:p>
          <a:p>
            <a:pPr lvl="0"/>
            <a:r>
              <a:rPr lang="de-DE" sz="2400" dirty="0" smtClean="0"/>
              <a:t>Weg: unwichtig</a:t>
            </a:r>
          </a:p>
          <a:p>
            <a:pPr lvl="0"/>
            <a:r>
              <a:rPr lang="de-DE" sz="2400" dirty="0" smtClean="0"/>
              <a:t>Ziel:  wichtig (z.B. Note, </a:t>
            </a:r>
            <a:r>
              <a:rPr lang="de-DE" sz="2400" dirty="0" err="1" smtClean="0"/>
              <a:t>Credits</a:t>
            </a:r>
            <a:r>
              <a:rPr lang="de-DE" sz="2400" dirty="0" smtClean="0"/>
              <a:t>) </a:t>
            </a:r>
            <a:br>
              <a:rPr lang="de-DE" sz="2400" dirty="0" smtClean="0"/>
            </a:br>
            <a:endParaRPr lang="de-DE" sz="2400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4200382" y="1122340"/>
            <a:ext cx="6698620" cy="3116104"/>
          </a:xfrm>
          <a:prstGeom prst="ellipse">
            <a:avLst/>
          </a:prstGeom>
          <a:solidFill>
            <a:schemeClr val="accent1">
              <a:alpha val="5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de-DE" sz="2400" b="1" dirty="0"/>
              <a:t>intrinsische Motivation</a:t>
            </a:r>
            <a:br>
              <a:rPr lang="de-DE" sz="2400" b="1" dirty="0"/>
            </a:br>
            <a:r>
              <a:rPr lang="de-DE" sz="2400" dirty="0" smtClean="0"/>
              <a:t>folgt innerem Anreiz </a:t>
            </a:r>
          </a:p>
          <a:p>
            <a:pPr algn="r"/>
            <a:r>
              <a:rPr lang="de-DE" sz="2400" dirty="0" smtClean="0"/>
              <a:t>Weg</a:t>
            </a:r>
            <a:r>
              <a:rPr lang="de-DE" sz="2400" dirty="0"/>
              <a:t>: bedeutsam (Spaß, Antrieb, Interesse)</a:t>
            </a:r>
          </a:p>
          <a:p>
            <a:pPr algn="r"/>
            <a:r>
              <a:rPr lang="de-DE" sz="2400" dirty="0"/>
              <a:t>Ziel:  Nebensache</a:t>
            </a:r>
          </a:p>
          <a:p>
            <a:endParaRPr lang="de-DE" dirty="0"/>
          </a:p>
        </p:txBody>
      </p:sp>
      <p:sp>
        <p:nvSpPr>
          <p:cNvPr id="27" name="Abgerundetes Rechteck 26"/>
          <p:cNvSpPr/>
          <p:nvPr/>
        </p:nvSpPr>
        <p:spPr>
          <a:xfrm>
            <a:off x="6096000" y="464248"/>
            <a:ext cx="2295248" cy="1070892"/>
          </a:xfrm>
          <a:prstGeom prst="roundRect">
            <a:avLst>
              <a:gd name="adj" fmla="val 50000"/>
            </a:avLst>
          </a:prstGeom>
          <a:solidFill>
            <a:srgbClr val="F8D08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Bezug zu aktuellen Themen/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Praxisbezug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10017102" y="1701034"/>
            <a:ext cx="1958227" cy="675176"/>
          </a:xfrm>
          <a:prstGeom prst="roundRect">
            <a:avLst>
              <a:gd name="adj" fmla="val 50000"/>
            </a:avLst>
          </a:prstGeom>
          <a:solidFill>
            <a:srgbClr val="F8D08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Engagement und Begeisterung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6558479" y="3980115"/>
            <a:ext cx="2635325" cy="675176"/>
          </a:xfrm>
          <a:prstGeom prst="roundRect">
            <a:avLst>
              <a:gd name="adj" fmla="val 50000"/>
            </a:avLst>
          </a:prstGeom>
          <a:solidFill>
            <a:srgbClr val="F8D08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Einbindung eigener Gedanken und Ideen 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373616" y="2265249"/>
            <a:ext cx="1779494" cy="675176"/>
          </a:xfrm>
          <a:prstGeom prst="roundRect">
            <a:avLst>
              <a:gd name="adj" fmla="val 50000"/>
            </a:avLst>
          </a:prstGeom>
          <a:solidFill>
            <a:srgbClr val="F8D08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Beratung und Unterstützung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115720" y="4516477"/>
            <a:ext cx="1747972" cy="675176"/>
          </a:xfrm>
          <a:prstGeom prst="roundRect">
            <a:avLst>
              <a:gd name="adj" fmla="val 50000"/>
            </a:avLst>
          </a:prstGeom>
          <a:solidFill>
            <a:srgbClr val="F8D08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Konsequentes Handeln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9350481" y="3395877"/>
            <a:ext cx="1988080" cy="644266"/>
          </a:xfrm>
          <a:prstGeom prst="roundRect">
            <a:avLst>
              <a:gd name="adj" fmla="val 50000"/>
            </a:avLst>
          </a:prstGeom>
          <a:solidFill>
            <a:srgbClr val="F8D08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Unterstützende Kommunikation</a:t>
            </a:r>
          </a:p>
        </p:txBody>
      </p:sp>
      <p:sp>
        <p:nvSpPr>
          <p:cNvPr id="34" name="Abgerundetes Rechteck 33"/>
          <p:cNvSpPr/>
          <p:nvPr/>
        </p:nvSpPr>
        <p:spPr>
          <a:xfrm>
            <a:off x="2051469" y="1741841"/>
            <a:ext cx="2250555" cy="675176"/>
          </a:xfrm>
          <a:prstGeom prst="roundRect">
            <a:avLst>
              <a:gd name="adj" fmla="val 50000"/>
            </a:avLst>
          </a:prstGeom>
          <a:solidFill>
            <a:srgbClr val="F8D08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Klar kommunizierte Erwartungen</a:t>
            </a:r>
          </a:p>
        </p:txBody>
      </p:sp>
      <p:sp>
        <p:nvSpPr>
          <p:cNvPr id="36" name="Abgerundetes Rechteck 35"/>
          <p:cNvSpPr/>
          <p:nvPr/>
        </p:nvSpPr>
        <p:spPr>
          <a:xfrm>
            <a:off x="4129512" y="4854065"/>
            <a:ext cx="2962168" cy="675176"/>
          </a:xfrm>
          <a:prstGeom prst="roundRect">
            <a:avLst>
              <a:gd name="adj" fmla="val 50000"/>
            </a:avLst>
          </a:prstGeom>
          <a:solidFill>
            <a:srgbClr val="F8D08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Lernpfade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1"/>
                </a:solidFill>
              </a:rPr>
              <a:t>strukturieren Kursinhalte, splitten Ziele</a:t>
            </a:r>
          </a:p>
        </p:txBody>
      </p:sp>
      <p:sp>
        <p:nvSpPr>
          <p:cNvPr id="37" name="Abgerundetes Rechteck 36"/>
          <p:cNvSpPr/>
          <p:nvPr/>
        </p:nvSpPr>
        <p:spPr>
          <a:xfrm>
            <a:off x="1947513" y="4871177"/>
            <a:ext cx="1609402" cy="675176"/>
          </a:xfrm>
          <a:prstGeom prst="roundRect">
            <a:avLst>
              <a:gd name="adj" fmla="val 50000"/>
            </a:avLst>
          </a:prstGeom>
          <a:solidFill>
            <a:srgbClr val="F8D08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Transparente Kriterien</a:t>
            </a:r>
          </a:p>
        </p:txBody>
      </p:sp>
    </p:spTree>
    <p:extLst>
      <p:ext uri="{BB962C8B-B14F-4D97-AF65-F5344CB8AC3E}">
        <p14:creationId xmlns:p14="http://schemas.microsoft.com/office/powerpoint/2010/main" val="4024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12541" y="162045"/>
            <a:ext cx="3498850" cy="656981"/>
          </a:xfrm>
        </p:spPr>
        <p:txBody>
          <a:bodyPr>
            <a:noAutofit/>
          </a:bodyPr>
          <a:lstStyle/>
          <a:p>
            <a:r>
              <a:rPr lang="de-DE" dirty="0" smtClean="0"/>
              <a:t>Aktivierung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225083" y="1174775"/>
            <a:ext cx="11120511" cy="4351337"/>
          </a:xfrm>
        </p:spPr>
        <p:txBody>
          <a:bodyPr>
            <a:normAutofit lnSpcReduction="10000"/>
          </a:bodyPr>
          <a:lstStyle/>
          <a:p>
            <a:pPr marL="633413" indent="-268288">
              <a:buFont typeface="Arial" panose="020B0604020202020204" pitchFamily="34" charset="0"/>
              <a:buChar char="•"/>
            </a:pPr>
            <a:r>
              <a:rPr lang="de-DE" sz="3200" dirty="0" smtClean="0"/>
              <a:t>Provokante Thesen/ überraschende Befunde</a:t>
            </a:r>
          </a:p>
          <a:p>
            <a:pPr marL="633413" indent="-268288">
              <a:buFont typeface="Arial" panose="020B0604020202020204" pitchFamily="34" charset="0"/>
              <a:buChar char="•"/>
            </a:pPr>
            <a:r>
              <a:rPr lang="de-DE" sz="3200" dirty="0" smtClean="0"/>
              <a:t>Einbindung von Abstimmungssystemen</a:t>
            </a:r>
          </a:p>
          <a:p>
            <a:pPr marL="633413" indent="-268288">
              <a:buFont typeface="Arial" panose="020B0604020202020204" pitchFamily="34" charset="0"/>
              <a:buChar char="•"/>
            </a:pPr>
            <a:r>
              <a:rPr lang="de-DE" sz="3200" dirty="0" smtClean="0"/>
              <a:t>Relevanz des </a:t>
            </a:r>
            <a:r>
              <a:rPr lang="de-DE" sz="3200" dirty="0"/>
              <a:t>Lehr-Lern-Stoff für die spätere </a:t>
            </a:r>
            <a:r>
              <a:rPr lang="de-DE" sz="3200" dirty="0" smtClean="0"/>
              <a:t>Praxis</a:t>
            </a:r>
          </a:p>
          <a:p>
            <a:pPr marL="633413" indent="-268288">
              <a:buFont typeface="Arial" panose="020B0604020202020204" pitchFamily="34" charset="0"/>
              <a:buChar char="•"/>
            </a:pPr>
            <a:r>
              <a:rPr lang="de-DE" sz="3200" dirty="0"/>
              <a:t>Autonomie </a:t>
            </a:r>
            <a:r>
              <a:rPr lang="de-DE" sz="3200" dirty="0" smtClean="0"/>
              <a:t>unterstützen: Eigenverantwortung durch eigene Forschungsfragen und Wahlmöglichkeiten </a:t>
            </a:r>
          </a:p>
          <a:p>
            <a:pPr marL="633413" indent="-268288">
              <a:buFont typeface="Arial" panose="020B0604020202020204" pitchFamily="34" charset="0"/>
              <a:buChar char="•"/>
            </a:pPr>
            <a:r>
              <a:rPr lang="de-DE" sz="3200" dirty="0" smtClean="0"/>
              <a:t>Förderung der sozialen Interaktion</a:t>
            </a:r>
          </a:p>
          <a:p>
            <a:pPr marL="633413" indent="-268288">
              <a:buFont typeface="Arial" panose="020B0604020202020204" pitchFamily="34" charset="0"/>
              <a:buChar char="•"/>
            </a:pPr>
            <a:r>
              <a:rPr lang="de-DE" sz="3200" dirty="0"/>
              <a:t>Kompetenzerleben </a:t>
            </a:r>
            <a:r>
              <a:rPr lang="de-DE" sz="3200" dirty="0" smtClean="0"/>
              <a:t>fördern – konstruktives Feedback</a:t>
            </a:r>
          </a:p>
          <a:p>
            <a:pPr marL="633413" indent="-268288"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chemeClr val="tx1"/>
                </a:solidFill>
              </a:rPr>
              <a:t>aktivierende Lehr-Lern-Methoden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46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562708" y="1307346"/>
            <a:ext cx="3498850" cy="2457450"/>
          </a:xfrm>
        </p:spPr>
        <p:txBody>
          <a:bodyPr>
            <a:normAutofit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23557" y="954087"/>
            <a:ext cx="10419471" cy="5248275"/>
          </a:xfrm>
        </p:spPr>
        <p:txBody>
          <a:bodyPr>
            <a:noAutofit/>
          </a:bodyPr>
          <a:lstStyle/>
          <a:p>
            <a:pPr marL="365125" indent="-280988">
              <a:buFont typeface="Arial" panose="020B0604020202020204" pitchFamily="34" charset="0"/>
              <a:buChar char="•"/>
            </a:pPr>
            <a:r>
              <a:rPr lang="de-DE" sz="3200" dirty="0" smtClean="0"/>
              <a:t>Die Beiträge von Teilnehmenden wertschätzen und bestätigen.</a:t>
            </a:r>
          </a:p>
          <a:p>
            <a:pPr marL="365125" indent="-280988">
              <a:buFont typeface="Arial" panose="020B0604020202020204" pitchFamily="34" charset="0"/>
              <a:buChar char="•"/>
            </a:pPr>
            <a:r>
              <a:rPr lang="de-DE" sz="3200" dirty="0" smtClean="0"/>
              <a:t>Bevor Sie Teilnehmenden widersprechen, beschreiben Sie was und wie Sie den Beitrag eines Teilnehmers, einer Teilnehmerin verstanden haben und trennen Sie hier zwischen Sache und Person.</a:t>
            </a:r>
          </a:p>
          <a:p>
            <a:pPr marL="365125" indent="-280988">
              <a:buFont typeface="Arial" panose="020B0604020202020204" pitchFamily="34" charset="0"/>
              <a:buChar char="•"/>
            </a:pPr>
            <a:r>
              <a:rPr lang="de-DE" sz="3200" dirty="0" smtClean="0"/>
              <a:t>Versuchen Sie absolute Haltungen zu vermeiden (‘es ist’, ‘immer’, ‘nie’) und argumentieren Sie so, dass deutlich wird, dass Sie Ihre persönliche bzw. die Sicht Dritter (inkl. Verweis) darlegen.</a:t>
            </a:r>
          </a:p>
          <a:p>
            <a:pPr marL="365125" indent="-280988">
              <a:buFont typeface="Arial" panose="020B0604020202020204" pitchFamily="34" charset="0"/>
              <a:buChar char="•"/>
            </a:pPr>
            <a:r>
              <a:rPr lang="de-DE" sz="3200" dirty="0" smtClean="0"/>
              <a:t>Schließen Sie mit einer offenen Frage (W-Fragen) und mit der Bitte um andere Meinungen.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6558371" y="264239"/>
            <a:ext cx="2270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(nach </a:t>
            </a:r>
            <a:r>
              <a:rPr lang="de-DE" dirty="0" err="1"/>
              <a:t>Salmon</a:t>
            </a:r>
            <a:r>
              <a:rPr lang="de-DE" dirty="0"/>
              <a:t> – 2004)</a:t>
            </a:r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15582" y="33407"/>
            <a:ext cx="64427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dirty="0" smtClean="0">
                <a:latin typeface="Arial Narrow" panose="020B0606020202030204" pitchFamily="34" charset="0"/>
              </a:rPr>
              <a:t>Prinzipien der E-Moderation</a:t>
            </a:r>
            <a:endParaRPr lang="de-DE" sz="4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1152360" y="1523880"/>
            <a:ext cx="9856800" cy="11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89000"/>
              </a:lnSpc>
            </a:pPr>
            <a:endParaRPr lang="de-DE" sz="4800" b="0" strike="noStrike" spc="-1" dirty="0">
              <a:latin typeface="Arial Narrow" panose="020B0606020202030204" pitchFamily="34" charset="0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2665620" y="995940"/>
            <a:ext cx="6830280" cy="108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de-DE" sz="6600" b="0" strike="noStrike" spc="-1" dirty="0" smtClean="0">
                <a:solidFill>
                  <a:srgbClr val="44546A"/>
                </a:solidFill>
                <a:latin typeface="Franklin Gothic Book"/>
                <a:ea typeface="DejaVu Sans"/>
              </a:rPr>
              <a:t>Vorlagen zur aktiven Beteiligung Studierender</a:t>
            </a:r>
            <a:endParaRPr lang="de-DE" sz="6600" b="0" strike="noStrike" spc="-1" dirty="0">
              <a:latin typeface="Noto San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32229" y="5652003"/>
            <a:ext cx="7143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Alle folgende Folien des ELZ können frei angepasst und verwendet werden 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CC0 </a:t>
            </a:r>
            <a:r>
              <a:rPr lang="de-DE" dirty="0">
                <a:hlinkClick r:id="rId2"/>
              </a:rPr>
              <a:t>1.0 </a:t>
            </a:r>
            <a:r>
              <a:rPr lang="de-DE" dirty="0" smtClean="0">
                <a:hlinkClick r:id="rId2"/>
              </a:rPr>
              <a:t>Universal</a:t>
            </a:r>
            <a:r>
              <a:rPr lang="de-DE" dirty="0" smtClean="0"/>
              <a:t> </a:t>
            </a:r>
          </a:p>
        </p:txBody>
      </p:sp>
      <p:sp>
        <p:nvSpPr>
          <p:cNvPr id="5" name="Rechteck 4"/>
          <p:cNvSpPr/>
          <p:nvPr/>
        </p:nvSpPr>
        <p:spPr>
          <a:xfrm>
            <a:off x="0" y="81732"/>
            <a:ext cx="4716932" cy="749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9000"/>
              </a:lnSpc>
            </a:pPr>
            <a:r>
              <a:rPr lang="de-DE" sz="4800" cap="all" spc="-1" dirty="0">
                <a:latin typeface="Arial Narrow" panose="020B0606020202030204" pitchFamily="34" charset="0"/>
                <a:ea typeface="DejaVu Sans"/>
              </a:rPr>
              <a:t>Big Blue Button</a:t>
            </a:r>
            <a:endParaRPr lang="de-DE" sz="4800" spc="-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C441ED9-C054-4805-9975-9CE7DFF31C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63129" y="3506407"/>
            <a:ext cx="4410075" cy="243016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spc="-1" dirty="0">
                <a:solidFill>
                  <a:srgbClr val="44546A"/>
                </a:solidFill>
                <a:latin typeface="Franklin Gothic Book"/>
              </a:rPr>
              <a:t>Nicht </a:t>
            </a:r>
            <a:r>
              <a:rPr lang="de-DE" sz="2000" spc="-1" dirty="0" smtClean="0">
                <a:solidFill>
                  <a:srgbClr val="44546A"/>
                </a:solidFill>
                <a:latin typeface="Franklin Gothic Book"/>
              </a:rPr>
              <a:t>anonym für Lehrkraft </a:t>
            </a:r>
            <a:r>
              <a:rPr lang="de-DE" sz="2000" spc="-1" dirty="0" smtClean="0">
                <a:solidFill>
                  <a:srgbClr val="44546A"/>
                </a:solidFill>
                <a:latin typeface="Franklin Gothic Book"/>
              </a:rPr>
              <a:t>(Studierende informieren)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b="1" spc="-1" dirty="0" smtClean="0">
                <a:solidFill>
                  <a:srgbClr val="44546A"/>
                </a:solidFill>
                <a:latin typeface="Franklin Gothic Book"/>
              </a:rPr>
              <a:t>1 </a:t>
            </a:r>
            <a:r>
              <a:rPr lang="de-DE" sz="2000" b="1" spc="-1" dirty="0">
                <a:solidFill>
                  <a:srgbClr val="44546A"/>
                </a:solidFill>
                <a:latin typeface="Franklin Gothic Book"/>
              </a:rPr>
              <a:t>Frage </a:t>
            </a:r>
            <a:r>
              <a:rPr lang="de-DE" sz="2000" b="1" spc="-1" dirty="0" smtClean="0">
                <a:solidFill>
                  <a:srgbClr val="44546A"/>
                </a:solidFill>
                <a:latin typeface="Franklin Gothic Book"/>
              </a:rPr>
              <a:t>pro Folie</a:t>
            </a:r>
            <a:endParaRPr lang="de-DE" sz="2000" spc="-1" dirty="0">
              <a:solidFill>
                <a:srgbClr val="44546A"/>
              </a:solidFill>
              <a:latin typeface="Franklin Gothic Book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spc="-1" dirty="0">
                <a:solidFill>
                  <a:srgbClr val="44546A"/>
                </a:solidFill>
                <a:latin typeface="Franklin Gothic Book"/>
              </a:rPr>
              <a:t>Antwort </a:t>
            </a:r>
            <a:r>
              <a:rPr lang="de-DE" sz="2000" spc="-1" dirty="0" smtClean="0">
                <a:solidFill>
                  <a:srgbClr val="44546A"/>
                </a:solidFill>
                <a:latin typeface="Franklin Gothic Book"/>
              </a:rPr>
              <a:t>vorbereiten</a:t>
            </a:r>
            <a:br>
              <a:rPr lang="de-DE" sz="2000" spc="-1" dirty="0" smtClean="0">
                <a:solidFill>
                  <a:srgbClr val="44546A"/>
                </a:solidFill>
                <a:latin typeface="Franklin Gothic Book"/>
              </a:rPr>
            </a:br>
            <a:r>
              <a:rPr lang="de-DE" sz="2000" spc="-1" dirty="0" smtClean="0">
                <a:solidFill>
                  <a:srgbClr val="44546A"/>
                </a:solidFill>
                <a:latin typeface="Franklin Gothic Book"/>
              </a:rPr>
              <a:t>Ja/Nein </a:t>
            </a:r>
            <a:br>
              <a:rPr lang="de-DE" sz="2000" spc="-1" dirty="0" smtClean="0">
                <a:solidFill>
                  <a:srgbClr val="44546A"/>
                </a:solidFill>
                <a:latin typeface="Franklin Gothic Book"/>
              </a:rPr>
            </a:br>
            <a:r>
              <a:rPr lang="de-DE" sz="2000" spc="-1" dirty="0" smtClean="0">
                <a:solidFill>
                  <a:srgbClr val="44546A"/>
                </a:solidFill>
                <a:latin typeface="Franklin Gothic Book"/>
              </a:rPr>
              <a:t>Richtig/Falsch</a:t>
            </a:r>
            <a:br>
              <a:rPr lang="de-DE" sz="2000" spc="-1" dirty="0" smtClean="0">
                <a:solidFill>
                  <a:srgbClr val="44546A"/>
                </a:solidFill>
                <a:latin typeface="Franklin Gothic Book"/>
              </a:rPr>
            </a:br>
            <a:r>
              <a:rPr lang="de-DE" sz="2000" spc="-1" dirty="0" smtClean="0">
                <a:solidFill>
                  <a:srgbClr val="44546A"/>
                </a:solidFill>
                <a:latin typeface="Franklin Gothic Book"/>
              </a:rPr>
              <a:t>A/B</a:t>
            </a:r>
            <a:r>
              <a:rPr lang="de-DE" sz="2000" spc="-1" dirty="0" smtClean="0">
                <a:solidFill>
                  <a:schemeClr val="bg2">
                    <a:lumMod val="65000"/>
                  </a:schemeClr>
                </a:solidFill>
                <a:latin typeface="Franklin Gothic Book"/>
              </a:rPr>
              <a:t>/C/D/E</a:t>
            </a:r>
            <a:r>
              <a:rPr lang="de-DE" sz="2000" spc="-1" dirty="0" smtClean="0">
                <a:solidFill>
                  <a:srgbClr val="44546A"/>
                </a:solidFill>
                <a:latin typeface="Franklin Gothic Book"/>
              </a:rPr>
              <a:t>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spc="-1" dirty="0" smtClean="0">
                <a:solidFill>
                  <a:srgbClr val="44546A"/>
                </a:solidFill>
                <a:latin typeface="Franklin Gothic Book"/>
              </a:rPr>
              <a:t>Button </a:t>
            </a:r>
            <a:r>
              <a:rPr lang="de-DE" sz="2000" spc="-1" dirty="0">
                <a:solidFill>
                  <a:srgbClr val="44546A"/>
                </a:solidFill>
                <a:latin typeface="Franklin Gothic Book"/>
              </a:rPr>
              <a:t>Schnellumfrage </a:t>
            </a:r>
            <a:r>
              <a:rPr lang="de-DE" sz="2000" spc="-1" dirty="0" smtClean="0">
                <a:solidFill>
                  <a:srgbClr val="44546A"/>
                </a:solidFill>
                <a:latin typeface="Franklin Gothic Book"/>
              </a:rPr>
              <a:t>nutzen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60810C-CB0A-4556-B916-4B5A223881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47C368-A11C-419F-9365-AEB3173B989C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8ADFB6FA-DECD-E34B-A1EE-5906BFE6AD27}"/>
              </a:ext>
            </a:extLst>
          </p:cNvPr>
          <p:cNvSpPr/>
          <p:nvPr/>
        </p:nvSpPr>
        <p:spPr>
          <a:xfrm>
            <a:off x="529337" y="239009"/>
            <a:ext cx="9599760" cy="8167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89000"/>
              </a:lnSpc>
            </a:pPr>
            <a:r>
              <a:rPr lang="de-DE" sz="4400" spc="-1" dirty="0" smtClean="0">
                <a:solidFill>
                  <a:srgbClr val="44546A"/>
                </a:solidFill>
                <a:latin typeface="Franklin Gothic Book"/>
              </a:rPr>
              <a:t>Vorlage Schnellumfrage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C9ABC63-8729-E84C-AEC3-F1DB82C544D5}"/>
              </a:ext>
            </a:extLst>
          </p:cNvPr>
          <p:cNvSpPr/>
          <p:nvPr/>
        </p:nvSpPr>
        <p:spPr>
          <a:xfrm>
            <a:off x="1307074" y="4701781"/>
            <a:ext cx="971550" cy="3384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6657975" y="3013332"/>
            <a:ext cx="4893522" cy="34163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Platz für Ergebnispräsentation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89282C-6CC0-D245-BB16-DB406EF60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364" r="24032"/>
          <a:stretch/>
        </p:blipFill>
        <p:spPr>
          <a:xfrm>
            <a:off x="4447716" y="5133974"/>
            <a:ext cx="3494934" cy="1364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06AB383C-0A5A-4E04-ABE6-4189DDFA727F}"/>
              </a:ext>
            </a:extLst>
          </p:cNvPr>
          <p:cNvSpPr/>
          <p:nvPr/>
        </p:nvSpPr>
        <p:spPr>
          <a:xfrm>
            <a:off x="5229225" y="5457361"/>
            <a:ext cx="1533525" cy="9722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29337" y="1423571"/>
            <a:ext cx="1102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Narrow" panose="020B0606020202030204" pitchFamily="34" charset="0"/>
              </a:rPr>
              <a:t>Stimmen Sie der Aussage „</a:t>
            </a:r>
            <a:r>
              <a:rPr lang="de-DE" dirty="0" err="1" smtClean="0">
                <a:latin typeface="Arial Narrow" panose="020B0606020202030204" pitchFamily="34" charset="0"/>
              </a:rPr>
              <a:t>Moodle</a:t>
            </a:r>
            <a:r>
              <a:rPr lang="de-DE" dirty="0" smtClean="0">
                <a:latin typeface="Arial Narrow" panose="020B0606020202030204" pitchFamily="34" charset="0"/>
              </a:rPr>
              <a:t> ist eine Lernplattform“ zu?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 smtClean="0">
                <a:latin typeface="Arial Narrow" panose="020B0606020202030204" pitchFamily="34" charset="0"/>
              </a:rPr>
              <a:t>Ja/Nein</a:t>
            </a:r>
            <a:endParaRPr lang="de-DE" dirty="0">
              <a:latin typeface="Arial Narrow" panose="020B0606020202030204" pitchFamily="34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E39DEBEC-602D-4727-AAB7-398A2BB4C53D}"/>
              </a:ext>
            </a:extLst>
          </p:cNvPr>
          <p:cNvCxnSpPr>
            <a:cxnSpLocks/>
          </p:cNvCxnSpPr>
          <p:nvPr/>
        </p:nvCxnSpPr>
        <p:spPr>
          <a:xfrm flipH="1" flipV="1">
            <a:off x="2278624" y="4874337"/>
            <a:ext cx="2950601" cy="77452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5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eck 41"/>
          <p:cNvSpPr/>
          <p:nvPr/>
        </p:nvSpPr>
        <p:spPr>
          <a:xfrm>
            <a:off x="600958" y="2122112"/>
            <a:ext cx="4184422" cy="3857555"/>
          </a:xfrm>
          <a:prstGeom prst="rect">
            <a:avLst/>
          </a:prstGeom>
          <a:solidFill>
            <a:srgbClr val="FFFFFF"/>
          </a:solidFill>
          <a:ln>
            <a:solidFill>
              <a:srgbClr val="95B5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430" y="178153"/>
            <a:ext cx="10972440" cy="839910"/>
          </a:xfrm>
        </p:spPr>
        <p:txBody>
          <a:bodyPr/>
          <a:lstStyle/>
          <a:p>
            <a:pPr algn="l"/>
            <a:r>
              <a:rPr lang="de-DE" dirty="0" smtClean="0">
                <a:latin typeface="Arial Narrow" panose="020B0606020202030204" pitchFamily="34" charset="0"/>
              </a:rPr>
              <a:t>Vorlage Aspekte </a:t>
            </a:r>
            <a:br>
              <a:rPr lang="de-DE" dirty="0" smtClean="0">
                <a:latin typeface="Arial Narrow" panose="020B0606020202030204" pitchFamily="34" charset="0"/>
              </a:rPr>
            </a:br>
            <a:r>
              <a:rPr lang="de-DE" sz="2400" dirty="0" smtClean="0">
                <a:latin typeface="Arial Narrow" panose="020B0606020202030204" pitchFamily="34" charset="0"/>
              </a:rPr>
              <a:t>z.B. „Erwartungen an das Seminar“</a:t>
            </a:r>
            <a:endParaRPr lang="de-DE" sz="2400" dirty="0">
              <a:latin typeface="Arial Narrow" panose="020B0606020202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/>
          </p:nvPr>
        </p:nvSpPr>
        <p:spPr>
          <a:xfrm>
            <a:off x="615358" y="2137608"/>
            <a:ext cx="4153020" cy="2277611"/>
          </a:xfrm>
        </p:spPr>
        <p:txBody>
          <a:bodyPr/>
          <a:lstStyle/>
          <a:p>
            <a:pPr marL="0" indent="0">
              <a:buNone/>
            </a:pPr>
            <a:r>
              <a:rPr lang="de-DE" sz="2000" b="1" u="sng" spc="3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Andere Erwartungen:</a:t>
            </a:r>
          </a:p>
          <a:p>
            <a:pPr marL="0" indent="0">
              <a:buNone/>
            </a:pPr>
            <a:r>
              <a:rPr lang="de-DE" sz="2000" i="1" spc="3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Platz für mögliche Teilnehmereintragungen </a:t>
            </a:r>
            <a:br>
              <a:rPr lang="de-DE" sz="2000" i="1" spc="3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de-DE" sz="2000" i="1" spc="3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über </a:t>
            </a:r>
            <a:r>
              <a:rPr lang="de-DE" sz="2000" i="1" spc="3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Whiteboardfunktion</a:t>
            </a:r>
            <a:endParaRPr lang="de-DE" sz="2000" i="1" spc="3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spc="3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spc="3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Nette Studierende treffen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spc="30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Irgendein Eintrag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spc="300" dirty="0" smtClean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Noch ein Eintrag </a:t>
            </a:r>
            <a:endParaRPr lang="de-DE" sz="2000" spc="300" dirty="0">
              <a:solidFill>
                <a:srgbClr val="FFC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de-DE" sz="14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5" y="1219200"/>
            <a:ext cx="5448300" cy="54483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731800" y="6278179"/>
            <a:ext cx="1966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 Narrow" panose="020B0606020202030204" pitchFamily="34" charset="0"/>
              </a:rPr>
              <a:t>1   -  wenig Übereinstimmung</a:t>
            </a:r>
          </a:p>
          <a:p>
            <a:r>
              <a:rPr lang="de-DE" sz="1000" dirty="0" smtClean="0">
                <a:latin typeface="Arial Narrow" panose="020B0606020202030204" pitchFamily="34" charset="0"/>
              </a:rPr>
              <a:t>10 -  völlige Übereinstimmung</a:t>
            </a:r>
            <a:endParaRPr lang="de-DE" sz="1000" dirty="0">
              <a:latin typeface="Arial Narrow" panose="020B0606020202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227318" y="6278179"/>
            <a:ext cx="1966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Quelle: vergl. Vorlage </a:t>
            </a:r>
            <a:br>
              <a:rPr lang="de-DE" sz="10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de-DE" sz="10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Dr. Martina Mauch, Beuth HS</a:t>
            </a:r>
            <a:br>
              <a:rPr lang="de-DE" sz="10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de-DE" sz="10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eigenes Bild, CC 0</a:t>
            </a:r>
            <a:endParaRPr lang="de-DE" sz="10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6476699" y="2012010"/>
            <a:ext cx="4134151" cy="38363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flipV="1">
            <a:off x="6441131" y="2162176"/>
            <a:ext cx="4238926" cy="36861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5753774" y="3930180"/>
            <a:ext cx="5580000" cy="131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 flipH="1" flipV="1">
            <a:off x="8543926" y="1138550"/>
            <a:ext cx="33336" cy="56053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6991351" y="1004404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438775" y="2583387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501803" y="467983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928019" y="6213472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9661032" y="6213472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1077575" y="4685081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1055512" y="2630083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9409437" y="1004404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4957461" y="306230"/>
            <a:ext cx="30384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A- methodische Fragen</a:t>
            </a:r>
          </a:p>
          <a:p>
            <a:r>
              <a:rPr lang="de-DE" sz="1400" dirty="0" smtClean="0">
                <a:latin typeface="Arial Narrow" panose="020B0606020202030204" pitchFamily="34" charset="0"/>
              </a:rPr>
              <a:t>B- Fachkenntnisse</a:t>
            </a:r>
          </a:p>
          <a:p>
            <a:r>
              <a:rPr lang="de-DE" sz="1400" dirty="0" smtClean="0">
                <a:latin typeface="Arial Narrow" panose="020B0606020202030204" pitchFamily="34" charset="0"/>
              </a:rPr>
              <a:t>C- …</a:t>
            </a:r>
          </a:p>
          <a:p>
            <a:r>
              <a:rPr lang="de-DE" sz="1400" dirty="0" smtClean="0">
                <a:latin typeface="Arial Narrow" panose="020B0606020202030204" pitchFamily="34" charset="0"/>
              </a:rPr>
              <a:t>D- …</a:t>
            </a:r>
          </a:p>
          <a:p>
            <a:r>
              <a:rPr lang="de-DE" sz="1400" dirty="0" smtClean="0">
                <a:latin typeface="Arial Narrow" panose="020B0606020202030204" pitchFamily="34" charset="0"/>
              </a:rPr>
              <a:t>E- …</a:t>
            </a:r>
          </a:p>
          <a:p>
            <a:r>
              <a:rPr lang="de-DE" sz="1400" dirty="0" smtClean="0">
                <a:latin typeface="Arial Narrow" panose="020B0606020202030204" pitchFamily="34" charset="0"/>
              </a:rPr>
              <a:t>F- …</a:t>
            </a:r>
          </a:p>
          <a:p>
            <a:r>
              <a:rPr lang="de-DE" sz="1400" dirty="0" smtClean="0">
                <a:latin typeface="Arial Narrow" panose="020B0606020202030204" pitchFamily="34" charset="0"/>
              </a:rPr>
              <a:t>G- … </a:t>
            </a:r>
          </a:p>
          <a:p>
            <a:r>
              <a:rPr lang="de-DE" sz="1400" dirty="0" smtClean="0">
                <a:latin typeface="Arial Narrow" panose="020B0606020202030204" pitchFamily="34" charset="0"/>
              </a:rPr>
              <a:t>H- …</a:t>
            </a:r>
            <a:endParaRPr lang="de-DE" sz="1400" dirty="0">
              <a:latin typeface="Arial Narrow" panose="020B0606020202030204" pitchFamily="34" charset="0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8724900" y="3229718"/>
            <a:ext cx="152400" cy="161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7600950" y="3442115"/>
            <a:ext cx="152400" cy="161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8921424" y="3728673"/>
            <a:ext cx="152400" cy="161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8577262" y="4077075"/>
            <a:ext cx="152400" cy="1611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9564519" y="4361715"/>
            <a:ext cx="152400" cy="161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8877300" y="3382118"/>
            <a:ext cx="152400" cy="16118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8265876" y="3964729"/>
            <a:ext cx="152400" cy="1611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9101137" y="3613324"/>
            <a:ext cx="152400" cy="1611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8257113" y="3297510"/>
            <a:ext cx="152400" cy="161182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8795662" y="4238257"/>
            <a:ext cx="53935" cy="919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10821666" y="2812145"/>
            <a:ext cx="152400" cy="1611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6434138" y="2549492"/>
            <a:ext cx="152400" cy="1611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10397655" y="4402039"/>
            <a:ext cx="152400" cy="1611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7357913" y="6175233"/>
            <a:ext cx="152400" cy="1611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8320088" y="3517888"/>
            <a:ext cx="152400" cy="1611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8612830" y="3631814"/>
            <a:ext cx="152400" cy="1611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llipse 42"/>
          <p:cNvSpPr/>
          <p:nvPr/>
        </p:nvSpPr>
        <p:spPr>
          <a:xfrm>
            <a:off x="8753795" y="3325322"/>
            <a:ext cx="152400" cy="161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925" y="168892"/>
            <a:ext cx="4219548" cy="839910"/>
          </a:xfrm>
        </p:spPr>
        <p:txBody>
          <a:bodyPr/>
          <a:lstStyle/>
          <a:p>
            <a:pPr algn="l"/>
            <a:r>
              <a:rPr lang="de-DE" spc="0" dirty="0" smtClean="0">
                <a:latin typeface="Arial Narrow" panose="020B0606020202030204" pitchFamily="34" charset="0"/>
              </a:rPr>
              <a:t>Vorlage Einordnung </a:t>
            </a:r>
            <a:r>
              <a:rPr lang="de-DE" dirty="0" smtClean="0">
                <a:latin typeface="Arial Narrow" panose="020B0606020202030204" pitchFamily="34" charset="0"/>
              </a:rPr>
              <a:t/>
            </a:r>
            <a:br>
              <a:rPr lang="de-DE" dirty="0" smtClean="0">
                <a:latin typeface="Arial Narrow" panose="020B0606020202030204" pitchFamily="34" charset="0"/>
              </a:rPr>
            </a:br>
            <a:r>
              <a:rPr lang="de-DE" sz="2400" dirty="0" smtClean="0">
                <a:latin typeface="Arial Narrow" panose="020B0606020202030204" pitchFamily="34" charset="0"/>
              </a:rPr>
              <a:t>z.B. „</a:t>
            </a:r>
            <a:r>
              <a:rPr lang="de-DE" sz="2400" spc="0" dirty="0" err="1" smtClean="0">
                <a:latin typeface="Arial Narrow" panose="020B0606020202030204" pitchFamily="34" charset="0"/>
              </a:rPr>
              <a:t>Tageform</a:t>
            </a:r>
            <a:r>
              <a:rPr lang="de-DE" sz="2400" spc="0" dirty="0" smtClean="0">
                <a:latin typeface="Arial Narrow" panose="020B0606020202030204" pitchFamily="34" charset="0"/>
              </a:rPr>
              <a:t> Seminar“</a:t>
            </a:r>
            <a:endParaRPr lang="de-DE" sz="2400" spc="0" dirty="0">
              <a:latin typeface="Arial Narrow" panose="020B0606020202030204" pitchFamily="34" charset="0"/>
            </a:endParaRPr>
          </a:p>
        </p:txBody>
      </p:sp>
      <p:sp>
        <p:nvSpPr>
          <p:cNvPr id="47" name="Ellipse 46"/>
          <p:cNvSpPr/>
          <p:nvPr/>
        </p:nvSpPr>
        <p:spPr>
          <a:xfrm flipV="1">
            <a:off x="3644292" y="4618499"/>
            <a:ext cx="239151" cy="18978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10059159" y="943224"/>
            <a:ext cx="152400" cy="1611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5909190" y="700515"/>
            <a:ext cx="28136" cy="60550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>
            <a:off x="183640" y="3566267"/>
            <a:ext cx="1178912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Ellipse 54"/>
          <p:cNvSpPr/>
          <p:nvPr/>
        </p:nvSpPr>
        <p:spPr>
          <a:xfrm>
            <a:off x="9130032" y="3708928"/>
            <a:ext cx="152400" cy="1611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1534138" y="1540425"/>
            <a:ext cx="253219" cy="18703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7030" y="3527991"/>
            <a:ext cx="3460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Interesse am </a:t>
            </a:r>
            <a:r>
              <a:rPr lang="de-DE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Thema (o.ä.)</a:t>
            </a:r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 rot="16200000">
            <a:off x="4784841" y="5205023"/>
            <a:ext cx="270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Vorkenntnisse o.ä.</a:t>
            </a:r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541043" y="1277290"/>
            <a:ext cx="2321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z.B. 10 Jahre Berufserfahrung</a:t>
            </a:r>
            <a:endParaRPr lang="de-DE" sz="12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9550378" y="4367457"/>
            <a:ext cx="2321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z.B. Wunsch nach Qualifikation</a:t>
            </a:r>
            <a:endParaRPr lang="de-DE" sz="12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7611380" y="419570"/>
            <a:ext cx="460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Kennzeichnung gern mit Marker oder Freitext</a:t>
            </a:r>
            <a:endParaRPr lang="de-DE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erade Verbindung mit Pfeil 53"/>
          <p:cNvCxnSpPr>
            <a:endCxn id="5" idx="2"/>
          </p:cNvCxnSpPr>
          <p:nvPr/>
        </p:nvCxnSpPr>
        <p:spPr>
          <a:xfrm flipV="1">
            <a:off x="2883161" y="1464826"/>
            <a:ext cx="0" cy="50485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261" y="126465"/>
            <a:ext cx="4219548" cy="839910"/>
          </a:xfrm>
        </p:spPr>
        <p:txBody>
          <a:bodyPr/>
          <a:lstStyle/>
          <a:p>
            <a:pPr algn="l"/>
            <a:r>
              <a:rPr lang="de-DE" dirty="0" smtClean="0"/>
              <a:t>Vorlage Lernfortschritt </a:t>
            </a:r>
            <a:br>
              <a:rPr lang="de-DE" dirty="0" smtClean="0"/>
            </a:br>
            <a:endParaRPr lang="de-DE" sz="2400" dirty="0"/>
          </a:p>
        </p:txBody>
      </p:sp>
      <p:sp>
        <p:nvSpPr>
          <p:cNvPr id="57" name="Textfeld 56"/>
          <p:cNvSpPr txBox="1"/>
          <p:nvPr/>
        </p:nvSpPr>
        <p:spPr>
          <a:xfrm>
            <a:off x="2988311" y="6235992"/>
            <a:ext cx="2700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Kaum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1095494"/>
            <a:ext cx="5766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Ich bin mit meinem Lernfortschritt heute zufrieden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1702190" y="1429125"/>
            <a:ext cx="2700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sehr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569613" y="1124838"/>
            <a:ext cx="4853740" cy="53245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Das habe ich nicht verstanden:</a:t>
            </a:r>
          </a:p>
          <a:p>
            <a:endParaRPr lang="de-DE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2504049" y="5303520"/>
            <a:ext cx="633046" cy="309686"/>
          </a:xfrm>
          <a:custGeom>
            <a:avLst/>
            <a:gdLst>
              <a:gd name="connsiteX0" fmla="*/ 0 w 633046"/>
              <a:gd name="connsiteY0" fmla="*/ 0 h 309686"/>
              <a:gd name="connsiteX1" fmla="*/ 70339 w 633046"/>
              <a:gd name="connsiteY1" fmla="*/ 28135 h 309686"/>
              <a:gd name="connsiteX2" fmla="*/ 126609 w 633046"/>
              <a:gd name="connsiteY2" fmla="*/ 42203 h 309686"/>
              <a:gd name="connsiteX3" fmla="*/ 168813 w 633046"/>
              <a:gd name="connsiteY3" fmla="*/ 56271 h 309686"/>
              <a:gd name="connsiteX4" fmla="*/ 253219 w 633046"/>
              <a:gd name="connsiteY4" fmla="*/ 112542 h 309686"/>
              <a:gd name="connsiteX5" fmla="*/ 295422 w 633046"/>
              <a:gd name="connsiteY5" fmla="*/ 140677 h 309686"/>
              <a:gd name="connsiteX6" fmla="*/ 379828 w 633046"/>
              <a:gd name="connsiteY6" fmla="*/ 168812 h 309686"/>
              <a:gd name="connsiteX7" fmla="*/ 407963 w 633046"/>
              <a:gd name="connsiteY7" fmla="*/ 211015 h 309686"/>
              <a:gd name="connsiteX8" fmla="*/ 450166 w 633046"/>
              <a:gd name="connsiteY8" fmla="*/ 225083 h 309686"/>
              <a:gd name="connsiteX9" fmla="*/ 478302 w 633046"/>
              <a:gd name="connsiteY9" fmla="*/ 253218 h 309686"/>
              <a:gd name="connsiteX10" fmla="*/ 520505 w 633046"/>
              <a:gd name="connsiteY10" fmla="*/ 267286 h 309686"/>
              <a:gd name="connsiteX11" fmla="*/ 562708 w 633046"/>
              <a:gd name="connsiteY11" fmla="*/ 295422 h 309686"/>
              <a:gd name="connsiteX12" fmla="*/ 633046 w 633046"/>
              <a:gd name="connsiteY12" fmla="*/ 309489 h 30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046" h="309686">
                <a:moveTo>
                  <a:pt x="0" y="0"/>
                </a:moveTo>
                <a:cubicBezTo>
                  <a:pt x="23446" y="9378"/>
                  <a:pt x="46382" y="20149"/>
                  <a:pt x="70339" y="28135"/>
                </a:cubicBezTo>
                <a:cubicBezTo>
                  <a:pt x="88681" y="34249"/>
                  <a:pt x="108019" y="36891"/>
                  <a:pt x="126609" y="42203"/>
                </a:cubicBezTo>
                <a:cubicBezTo>
                  <a:pt x="140867" y="46277"/>
                  <a:pt x="154745" y="51582"/>
                  <a:pt x="168813" y="56271"/>
                </a:cubicBezTo>
                <a:cubicBezTo>
                  <a:pt x="248814" y="136272"/>
                  <a:pt x="171784" y="71825"/>
                  <a:pt x="253219" y="112542"/>
                </a:cubicBezTo>
                <a:cubicBezTo>
                  <a:pt x="268341" y="120103"/>
                  <a:pt x="279972" y="133810"/>
                  <a:pt x="295422" y="140677"/>
                </a:cubicBezTo>
                <a:cubicBezTo>
                  <a:pt x="322523" y="152722"/>
                  <a:pt x="379828" y="168812"/>
                  <a:pt x="379828" y="168812"/>
                </a:cubicBezTo>
                <a:cubicBezTo>
                  <a:pt x="389206" y="182880"/>
                  <a:pt x="394761" y="200453"/>
                  <a:pt x="407963" y="211015"/>
                </a:cubicBezTo>
                <a:cubicBezTo>
                  <a:pt x="419542" y="220278"/>
                  <a:pt x="437450" y="217454"/>
                  <a:pt x="450166" y="225083"/>
                </a:cubicBezTo>
                <a:cubicBezTo>
                  <a:pt x="461539" y="231907"/>
                  <a:pt x="466929" y="246394"/>
                  <a:pt x="478302" y="253218"/>
                </a:cubicBezTo>
                <a:cubicBezTo>
                  <a:pt x="491018" y="260847"/>
                  <a:pt x="507242" y="260654"/>
                  <a:pt x="520505" y="267286"/>
                </a:cubicBezTo>
                <a:cubicBezTo>
                  <a:pt x="535627" y="274847"/>
                  <a:pt x="547586" y="287861"/>
                  <a:pt x="562708" y="295422"/>
                </a:cubicBezTo>
                <a:cubicBezTo>
                  <a:pt x="596773" y="312455"/>
                  <a:pt x="600856" y="309489"/>
                  <a:pt x="633046" y="3094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 12"/>
          <p:cNvSpPr/>
          <p:nvPr/>
        </p:nvSpPr>
        <p:spPr>
          <a:xfrm>
            <a:off x="2616591" y="5289452"/>
            <a:ext cx="520504" cy="379828"/>
          </a:xfrm>
          <a:custGeom>
            <a:avLst/>
            <a:gdLst>
              <a:gd name="connsiteX0" fmla="*/ 0 w 520504"/>
              <a:gd name="connsiteY0" fmla="*/ 379828 h 379828"/>
              <a:gd name="connsiteX1" fmla="*/ 84406 w 520504"/>
              <a:gd name="connsiteY1" fmla="*/ 323557 h 379828"/>
              <a:gd name="connsiteX2" fmla="*/ 140677 w 520504"/>
              <a:gd name="connsiteY2" fmla="*/ 295422 h 379828"/>
              <a:gd name="connsiteX3" fmla="*/ 211015 w 520504"/>
              <a:gd name="connsiteY3" fmla="*/ 253219 h 379828"/>
              <a:gd name="connsiteX4" fmla="*/ 253218 w 520504"/>
              <a:gd name="connsiteY4" fmla="*/ 196948 h 379828"/>
              <a:gd name="connsiteX5" fmla="*/ 281354 w 520504"/>
              <a:gd name="connsiteY5" fmla="*/ 154745 h 379828"/>
              <a:gd name="connsiteX6" fmla="*/ 323557 w 520504"/>
              <a:gd name="connsiteY6" fmla="*/ 140677 h 379828"/>
              <a:gd name="connsiteX7" fmla="*/ 365760 w 520504"/>
              <a:gd name="connsiteY7" fmla="*/ 112542 h 379828"/>
              <a:gd name="connsiteX8" fmla="*/ 506437 w 520504"/>
              <a:gd name="connsiteY8" fmla="*/ 28136 h 379828"/>
              <a:gd name="connsiteX9" fmla="*/ 520504 w 520504"/>
              <a:gd name="connsiteY9" fmla="*/ 0 h 37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504" h="379828">
                <a:moveTo>
                  <a:pt x="0" y="379828"/>
                </a:moveTo>
                <a:cubicBezTo>
                  <a:pt x="28135" y="361071"/>
                  <a:pt x="55410" y="340954"/>
                  <a:pt x="84406" y="323557"/>
                </a:cubicBezTo>
                <a:cubicBezTo>
                  <a:pt x="102388" y="312768"/>
                  <a:pt x="122345" y="305606"/>
                  <a:pt x="140677" y="295422"/>
                </a:cubicBezTo>
                <a:cubicBezTo>
                  <a:pt x="164579" y="282143"/>
                  <a:pt x="187569" y="267287"/>
                  <a:pt x="211015" y="253219"/>
                </a:cubicBezTo>
                <a:cubicBezTo>
                  <a:pt x="225083" y="234462"/>
                  <a:pt x="239590" y="216027"/>
                  <a:pt x="253218" y="196948"/>
                </a:cubicBezTo>
                <a:cubicBezTo>
                  <a:pt x="263045" y="183190"/>
                  <a:pt x="268152" y="165307"/>
                  <a:pt x="281354" y="154745"/>
                </a:cubicBezTo>
                <a:cubicBezTo>
                  <a:pt x="292933" y="145482"/>
                  <a:pt x="310294" y="147309"/>
                  <a:pt x="323557" y="140677"/>
                </a:cubicBezTo>
                <a:cubicBezTo>
                  <a:pt x="338679" y="133116"/>
                  <a:pt x="351080" y="120930"/>
                  <a:pt x="365760" y="112542"/>
                </a:cubicBezTo>
                <a:cubicBezTo>
                  <a:pt x="397642" y="94324"/>
                  <a:pt x="492674" y="55663"/>
                  <a:pt x="506437" y="28136"/>
                </a:cubicBezTo>
                <a:lnTo>
                  <a:pt x="52050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 14"/>
          <p:cNvSpPr/>
          <p:nvPr/>
        </p:nvSpPr>
        <p:spPr>
          <a:xfrm>
            <a:off x="2504049" y="3699803"/>
            <a:ext cx="548640" cy="576775"/>
          </a:xfrm>
          <a:custGeom>
            <a:avLst/>
            <a:gdLst>
              <a:gd name="connsiteX0" fmla="*/ 0 w 548640"/>
              <a:gd name="connsiteY0" fmla="*/ 0 h 576775"/>
              <a:gd name="connsiteX1" fmla="*/ 56271 w 548640"/>
              <a:gd name="connsiteY1" fmla="*/ 70339 h 576775"/>
              <a:gd name="connsiteX2" fmla="*/ 84406 w 548640"/>
              <a:gd name="connsiteY2" fmla="*/ 112542 h 576775"/>
              <a:gd name="connsiteX3" fmla="*/ 126609 w 548640"/>
              <a:gd name="connsiteY3" fmla="*/ 154745 h 576775"/>
              <a:gd name="connsiteX4" fmla="*/ 182880 w 548640"/>
              <a:gd name="connsiteY4" fmla="*/ 239151 h 576775"/>
              <a:gd name="connsiteX5" fmla="*/ 211016 w 548640"/>
              <a:gd name="connsiteY5" fmla="*/ 281354 h 576775"/>
              <a:gd name="connsiteX6" fmla="*/ 295422 w 548640"/>
              <a:gd name="connsiteY6" fmla="*/ 337625 h 576775"/>
              <a:gd name="connsiteX7" fmla="*/ 309489 w 548640"/>
              <a:gd name="connsiteY7" fmla="*/ 379828 h 576775"/>
              <a:gd name="connsiteX8" fmla="*/ 379828 w 548640"/>
              <a:gd name="connsiteY8" fmla="*/ 422031 h 576775"/>
              <a:gd name="connsiteX9" fmla="*/ 464234 w 548640"/>
              <a:gd name="connsiteY9" fmla="*/ 506437 h 576775"/>
              <a:gd name="connsiteX10" fmla="*/ 506437 w 548640"/>
              <a:gd name="connsiteY10" fmla="*/ 534572 h 576775"/>
              <a:gd name="connsiteX11" fmla="*/ 534573 w 548640"/>
              <a:gd name="connsiteY11" fmla="*/ 562708 h 576775"/>
              <a:gd name="connsiteX12" fmla="*/ 548640 w 548640"/>
              <a:gd name="connsiteY12" fmla="*/ 576775 h 57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640" h="576775">
                <a:moveTo>
                  <a:pt x="0" y="0"/>
                </a:moveTo>
                <a:cubicBezTo>
                  <a:pt x="18757" y="23446"/>
                  <a:pt x="38256" y="46318"/>
                  <a:pt x="56271" y="70339"/>
                </a:cubicBezTo>
                <a:cubicBezTo>
                  <a:pt x="66415" y="83865"/>
                  <a:pt x="73582" y="99554"/>
                  <a:pt x="84406" y="112542"/>
                </a:cubicBezTo>
                <a:cubicBezTo>
                  <a:pt x="97142" y="127826"/>
                  <a:pt x="114395" y="139041"/>
                  <a:pt x="126609" y="154745"/>
                </a:cubicBezTo>
                <a:cubicBezTo>
                  <a:pt x="147369" y="181437"/>
                  <a:pt x="164123" y="211016"/>
                  <a:pt x="182880" y="239151"/>
                </a:cubicBezTo>
                <a:cubicBezTo>
                  <a:pt x="192259" y="253219"/>
                  <a:pt x="195894" y="273793"/>
                  <a:pt x="211016" y="281354"/>
                </a:cubicBezTo>
                <a:cubicBezTo>
                  <a:pt x="279149" y="315421"/>
                  <a:pt x="252458" y="294661"/>
                  <a:pt x="295422" y="337625"/>
                </a:cubicBezTo>
                <a:cubicBezTo>
                  <a:pt x="300111" y="351693"/>
                  <a:pt x="301860" y="367113"/>
                  <a:pt x="309489" y="379828"/>
                </a:cubicBezTo>
                <a:cubicBezTo>
                  <a:pt x="328799" y="412011"/>
                  <a:pt x="346634" y="410966"/>
                  <a:pt x="379828" y="422031"/>
                </a:cubicBezTo>
                <a:cubicBezTo>
                  <a:pt x="407963" y="450166"/>
                  <a:pt x="431127" y="484366"/>
                  <a:pt x="464234" y="506437"/>
                </a:cubicBezTo>
                <a:cubicBezTo>
                  <a:pt x="478302" y="515815"/>
                  <a:pt x="493235" y="524010"/>
                  <a:pt x="506437" y="534572"/>
                </a:cubicBezTo>
                <a:cubicBezTo>
                  <a:pt x="516794" y="542858"/>
                  <a:pt x="525194" y="553329"/>
                  <a:pt x="534573" y="562708"/>
                </a:cubicBezTo>
                <a:lnTo>
                  <a:pt x="548640" y="576775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r Verbinder 16"/>
          <p:cNvCxnSpPr/>
          <p:nvPr/>
        </p:nvCxnSpPr>
        <p:spPr>
          <a:xfrm flipV="1">
            <a:off x="2363372" y="3404382"/>
            <a:ext cx="773723" cy="87219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5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HWR-Design1">
  <a:themeElements>
    <a:clrScheme name="Benutzerdefiniert 1">
      <a:dk1>
        <a:srgbClr val="000000"/>
      </a:dk1>
      <a:lt1>
        <a:srgbClr val="EAEAEA"/>
      </a:lt1>
      <a:dk2>
        <a:srgbClr val="EAEAEA"/>
      </a:dk2>
      <a:lt2>
        <a:srgbClr val="EAEAEA"/>
      </a:lt2>
      <a:accent1>
        <a:srgbClr val="808080"/>
      </a:accent1>
      <a:accent2>
        <a:srgbClr val="CC0000"/>
      </a:accent2>
      <a:accent3>
        <a:srgbClr val="A5A5A5"/>
      </a:accent3>
      <a:accent4>
        <a:srgbClr val="7F7F7F"/>
      </a:accent4>
      <a:accent5>
        <a:srgbClr val="7F7F7F"/>
      </a:accent5>
      <a:accent6>
        <a:srgbClr val="D1D1D1"/>
      </a:accent6>
      <a:hlink>
        <a:srgbClr val="0070C0"/>
      </a:hlink>
      <a:folHlink>
        <a:srgbClr val="336699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WR-Design1" id="{7198CDF4-D6DB-43C9-9A30-BFE474F04860}" vid="{134D049B-61E5-47CD-A204-7C73577C7731}"/>
    </a:ext>
  </a:extLst>
</a:theme>
</file>

<file path=ppt/theme/theme3.xml><?xml version="1.0" encoding="utf-8"?>
<a:theme xmlns:a="http://schemas.openxmlformats.org/drawingml/2006/main" name="1_HWR-Design1">
  <a:themeElements>
    <a:clrScheme name="Benutzerdefiniert 1">
      <a:dk1>
        <a:srgbClr val="000000"/>
      </a:dk1>
      <a:lt1>
        <a:srgbClr val="EAEAEA"/>
      </a:lt1>
      <a:dk2>
        <a:srgbClr val="EAEAEA"/>
      </a:dk2>
      <a:lt2>
        <a:srgbClr val="EAEAEA"/>
      </a:lt2>
      <a:accent1>
        <a:srgbClr val="808080"/>
      </a:accent1>
      <a:accent2>
        <a:srgbClr val="CC0000"/>
      </a:accent2>
      <a:accent3>
        <a:srgbClr val="A5A5A5"/>
      </a:accent3>
      <a:accent4>
        <a:srgbClr val="7F7F7F"/>
      </a:accent4>
      <a:accent5>
        <a:srgbClr val="7F7F7F"/>
      </a:accent5>
      <a:accent6>
        <a:srgbClr val="D1D1D1"/>
      </a:accent6>
      <a:hlink>
        <a:srgbClr val="0070C0"/>
      </a:hlink>
      <a:folHlink>
        <a:srgbClr val="336699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WR-Design1" id="{7198CDF4-D6DB-43C9-9A30-BFE474F04860}" vid="{134D049B-61E5-47CD-A204-7C73577C773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564</Words>
  <Application>Microsoft Office PowerPoint</Application>
  <PresentationFormat>Breitbild</PresentationFormat>
  <Paragraphs>136</Paragraphs>
  <Slides>12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12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DejaVu Sans</vt:lpstr>
      <vt:lpstr>Franklin Gothic Book</vt:lpstr>
      <vt:lpstr>Noto Sans</vt:lpstr>
      <vt:lpstr>Rockwell</vt:lpstr>
      <vt:lpstr>Wingdings</vt:lpstr>
      <vt:lpstr>Atlas</vt:lpstr>
      <vt:lpstr>HWR-Design1</vt:lpstr>
      <vt:lpstr>1_HWR-Design1</vt:lpstr>
      <vt:lpstr>Aktivierung Studierender in Onlineveranstaltungen</vt:lpstr>
      <vt:lpstr>Motivation fördern</vt:lpstr>
      <vt:lpstr>Aktivierung</vt:lpstr>
      <vt:lpstr> </vt:lpstr>
      <vt:lpstr>PowerPoint-Präsentation</vt:lpstr>
      <vt:lpstr>PowerPoint-Präsentation</vt:lpstr>
      <vt:lpstr>Vorlage Aspekte  z.B. „Erwartungen an das Seminar“</vt:lpstr>
      <vt:lpstr>Vorlage Einordnung  z.B. „Tageform Seminar“</vt:lpstr>
      <vt:lpstr>Vorlage Lernfortschritt  </vt:lpstr>
      <vt:lpstr>Vorlage Mindmap z.B. Erarbeitung von Fachthemen</vt:lpstr>
      <vt:lpstr>Vorlage Tabelle</vt:lpstr>
      <vt:lpstr>Weitere Templates und Vorlagen</vt:lpstr>
    </vt:vector>
  </TitlesOfParts>
  <Company>HWR 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Onboardingkurs</dc:title>
  <dc:subject/>
  <dc:creator>Mey, Susanne</dc:creator>
  <dc:description/>
  <cp:lastModifiedBy>Mey, Susanne</cp:lastModifiedBy>
  <cp:revision>61</cp:revision>
  <cp:lastPrinted>2020-10-30T09:10:55Z</cp:lastPrinted>
  <dcterms:created xsi:type="dcterms:W3CDTF">2020-10-19T21:07:00Z</dcterms:created>
  <dcterms:modified xsi:type="dcterms:W3CDTF">2021-08-17T14:32:13Z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HWR Berlin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7</vt:i4>
  </property>
  <property fmtid="{D5CDD505-2E9C-101B-9397-08002B2CF9AE}" pid="9" name="PresentationFormat">
    <vt:lpwstr>Breitbild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13</vt:i4>
  </property>
</Properties>
</file>